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0" r:id="rId6"/>
    <p:sldId id="272" r:id="rId7"/>
    <p:sldId id="470" r:id="rId8"/>
    <p:sldId id="462" r:id="rId9"/>
    <p:sldId id="467" r:id="rId10"/>
    <p:sldId id="468" r:id="rId11"/>
    <p:sldId id="469" r:id="rId12"/>
    <p:sldId id="464" r:id="rId13"/>
    <p:sldId id="465" r:id="rId14"/>
    <p:sldId id="471" r:id="rId15"/>
    <p:sldId id="472" r:id="rId16"/>
    <p:sldId id="265" r:id="rId17"/>
    <p:sldId id="4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BC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16375-8906-4CBD-9ABC-5C4D7D4524F7}" v="52" dt="2023-09-28T05:55:52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222" y="10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Dölz" userId="20f217fd-06b7-46b4-abdb-0d05284a1afb" providerId="ADAL" clId="{8678F3AB-6C65-4654-9571-94481C8B875E}"/>
    <pc:docChg chg="undo redo custSel addSld delSld modSld sldOrd">
      <pc:chgData name="Marcel Dölz" userId="20f217fd-06b7-46b4-abdb-0d05284a1afb" providerId="ADAL" clId="{8678F3AB-6C65-4654-9571-94481C8B875E}" dt="2022-12-08T10:38:48.766" v="6644" actId="20577"/>
      <pc:docMkLst>
        <pc:docMk/>
      </pc:docMkLst>
      <pc:sldChg chg="modSp mod">
        <pc:chgData name="Marcel Dölz" userId="20f217fd-06b7-46b4-abdb-0d05284a1afb" providerId="ADAL" clId="{8678F3AB-6C65-4654-9571-94481C8B875E}" dt="2022-12-07T12:58:30.462" v="39" actId="20577"/>
        <pc:sldMkLst>
          <pc:docMk/>
          <pc:sldMk cId="4224411183" sldId="256"/>
        </pc:sldMkLst>
        <pc:spChg chg="mod">
          <ac:chgData name="Marcel Dölz" userId="20f217fd-06b7-46b4-abdb-0d05284a1afb" providerId="ADAL" clId="{8678F3AB-6C65-4654-9571-94481C8B875E}" dt="2022-12-07T12:58:30.462" v="39" actId="20577"/>
          <ac:spMkLst>
            <pc:docMk/>
            <pc:sldMk cId="4224411183" sldId="256"/>
            <ac:spMk id="2" creationId="{559C5F5A-709E-2130-F605-0A44A1DDFE87}"/>
          </ac:spMkLst>
        </pc:spChg>
      </pc:sldChg>
      <pc:sldChg chg="addSp delSp modSp mod">
        <pc:chgData name="Marcel Dölz" userId="20f217fd-06b7-46b4-abdb-0d05284a1afb" providerId="ADAL" clId="{8678F3AB-6C65-4654-9571-94481C8B875E}" dt="2022-12-07T22:00:30.926" v="6617" actId="20577"/>
        <pc:sldMkLst>
          <pc:docMk/>
          <pc:sldMk cId="2113384946" sldId="259"/>
        </pc:sldMkLst>
        <pc:spChg chg="mod">
          <ac:chgData name="Marcel Dölz" userId="20f217fd-06b7-46b4-abdb-0d05284a1afb" providerId="ADAL" clId="{8678F3AB-6C65-4654-9571-94481C8B875E}" dt="2022-12-07T21:39:50.866" v="6470" actId="20577"/>
          <ac:spMkLst>
            <pc:docMk/>
            <pc:sldMk cId="2113384946" sldId="259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2:00:30.926" v="6617" actId="20577"/>
          <ac:spMkLst>
            <pc:docMk/>
            <pc:sldMk cId="2113384946" sldId="259"/>
            <ac:spMk id="3" creationId="{EC847A3B-A254-0CB0-7745-0CDAA9572822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5" creationId="{2CD440FF-DE9C-E6E1-BEB1-9248676287D8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7" creationId="{4039A45F-C3A2-8888-64F4-2664CC3406DA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8" creationId="{893E9CFC-392E-79AE-3575-CDFEFE3F1803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9" creationId="{B8A0B1D1-4813-EF7A-4F0C-3B27474F4729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0" creationId="{4A921AB9-208E-A11C-908B-02C895823FA4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1" creationId="{080FAD0F-A9CE-06DE-5832-F9C72FEA1930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2" creationId="{2CAAF336-2E3E-9E6A-F4D2-A2BA25FB7430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3" creationId="{564DFFCF-ED69-9113-30B0-67FA29E83B43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4" creationId="{414885AF-CD9F-0985-EE9C-F9A3635C9D1B}"/>
          </ac:spMkLst>
        </pc:spChg>
        <pc:spChg chg="add del mod">
          <ac:chgData name="Marcel Dölz" userId="20f217fd-06b7-46b4-abdb-0d05284a1afb" providerId="ADAL" clId="{8678F3AB-6C65-4654-9571-94481C8B875E}" dt="2022-12-07T16:29:59.993" v="3297" actId="478"/>
          <ac:spMkLst>
            <pc:docMk/>
            <pc:sldMk cId="2113384946" sldId="259"/>
            <ac:spMk id="15" creationId="{AF1D0772-B60F-CCA2-9975-CFADAB674D56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6" creationId="{7FB11304-0794-848C-5C1B-FA4D8706C47E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7" creationId="{7AA2E0BC-57B2-3057-012A-A222855C30EB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8" creationId="{803D15A8-08FA-75FF-C9BC-ECDBE623630D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19" creationId="{A0D86FCF-B512-59C5-83DC-8062830A6E10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0" creationId="{C2A18671-24B1-49D5-9555-2BC519340B01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1" creationId="{D305F893-2F07-393C-4C75-705F3FD34FE9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2" creationId="{1458F3DD-4543-C777-EFFB-97209824236C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3" creationId="{05B0A10C-1A5B-FF3F-0F8E-7E6CBF12FFEC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4" creationId="{F4B4CFBF-D20D-C35F-01DC-FF54E5BB352B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6" creationId="{B18965BD-E67C-CB68-8A19-D071B2AC2005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7" creationId="{605FF6BD-7024-35FC-349B-D9F54DE10C09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8" creationId="{8FF579DD-52D4-0F2B-ADF0-D8309F50F349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29" creationId="{C9E41AF4-22F7-8858-51F5-EDFC8D12FD83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30" creationId="{8EB4149A-9A37-05C3-D189-16AFD9CC5544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31" creationId="{D40C3760-EFA0-8080-0BE9-AA7F2F91EF9A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35" creationId="{FE3F969C-3300-B352-C3CD-A99B3A3423F3}"/>
          </ac:spMkLst>
        </pc:spChg>
        <pc:spChg chg="add del mod">
          <ac:chgData name="Marcel Dölz" userId="20f217fd-06b7-46b4-abdb-0d05284a1afb" providerId="ADAL" clId="{8678F3AB-6C65-4654-9571-94481C8B875E}" dt="2022-12-07T16:29:57.381" v="3296" actId="478"/>
          <ac:spMkLst>
            <pc:docMk/>
            <pc:sldMk cId="2113384946" sldId="259"/>
            <ac:spMk id="36" creationId="{F83EAB6C-36F2-EBCD-EDA0-8E1A116933C3}"/>
          </ac:spMkLst>
        </pc:spChg>
        <pc:spChg chg="add mod">
          <ac:chgData name="Marcel Dölz" userId="20f217fd-06b7-46b4-abdb-0d05284a1afb" providerId="ADAL" clId="{8678F3AB-6C65-4654-9571-94481C8B875E}" dt="2022-12-07T16:34:44.154" v="3543" actId="1076"/>
          <ac:spMkLst>
            <pc:docMk/>
            <pc:sldMk cId="2113384946" sldId="259"/>
            <ac:spMk id="37" creationId="{0BD25C7F-0BA7-7815-72F8-656B822BEA67}"/>
          </ac:spMkLst>
        </pc:spChg>
        <pc:spChg chg="add mod">
          <ac:chgData name="Marcel Dölz" userId="20f217fd-06b7-46b4-abdb-0d05284a1afb" providerId="ADAL" clId="{8678F3AB-6C65-4654-9571-94481C8B875E}" dt="2022-12-07T16:35:29.733" v="3552" actId="1076"/>
          <ac:spMkLst>
            <pc:docMk/>
            <pc:sldMk cId="2113384946" sldId="259"/>
            <ac:spMk id="38" creationId="{E46093BF-A93B-F01E-F518-3E25D6F94CDC}"/>
          </ac:spMkLst>
        </pc:spChg>
        <pc:spChg chg="add mod">
          <ac:chgData name="Marcel Dölz" userId="20f217fd-06b7-46b4-abdb-0d05284a1afb" providerId="ADAL" clId="{8678F3AB-6C65-4654-9571-94481C8B875E}" dt="2022-12-07T16:35:11.757" v="3548" actId="1076"/>
          <ac:spMkLst>
            <pc:docMk/>
            <pc:sldMk cId="2113384946" sldId="259"/>
            <ac:spMk id="39" creationId="{F99A267F-B159-BC43-6BD9-E3ED0D2800EA}"/>
          </ac:spMkLst>
        </pc:spChg>
        <pc:spChg chg="add mod">
          <ac:chgData name="Marcel Dölz" userId="20f217fd-06b7-46b4-abdb-0d05284a1afb" providerId="ADAL" clId="{8678F3AB-6C65-4654-9571-94481C8B875E}" dt="2022-12-07T16:35:25.752" v="3551" actId="1076"/>
          <ac:spMkLst>
            <pc:docMk/>
            <pc:sldMk cId="2113384946" sldId="259"/>
            <ac:spMk id="40" creationId="{7CC7D62C-17D6-E8B1-3042-96E4C0EB09EB}"/>
          </ac:spMkLst>
        </pc:spChg>
        <pc:spChg chg="add mod">
          <ac:chgData name="Marcel Dölz" userId="20f217fd-06b7-46b4-abdb-0d05284a1afb" providerId="ADAL" clId="{8678F3AB-6C65-4654-9571-94481C8B875E}" dt="2022-12-07T16:37:34.325" v="3634" actId="1076"/>
          <ac:spMkLst>
            <pc:docMk/>
            <pc:sldMk cId="2113384946" sldId="259"/>
            <ac:spMk id="41" creationId="{5350C847-4D15-16DA-480A-2B56A6296035}"/>
          </ac:spMkLst>
        </pc:spChg>
        <pc:picChg chg="del">
          <ac:chgData name="Marcel Dölz" userId="20f217fd-06b7-46b4-abdb-0d05284a1afb" providerId="ADAL" clId="{8678F3AB-6C65-4654-9571-94481C8B875E}" dt="2022-12-07T13:11:55.614" v="288" actId="478"/>
          <ac:picMkLst>
            <pc:docMk/>
            <pc:sldMk cId="2113384946" sldId="259"/>
            <ac:picMk id="6" creationId="{590C4E32-0B45-1812-1F27-A61B053A8BAE}"/>
          </ac:picMkLst>
        </pc:picChg>
        <pc:picChg chg="add del mod">
          <ac:chgData name="Marcel Dölz" userId="20f217fd-06b7-46b4-abdb-0d05284a1afb" providerId="ADAL" clId="{8678F3AB-6C65-4654-9571-94481C8B875E}" dt="2022-12-07T16:29:57.381" v="3296" actId="478"/>
          <ac:picMkLst>
            <pc:docMk/>
            <pc:sldMk cId="2113384946" sldId="259"/>
            <ac:picMk id="25" creationId="{33A92795-9EC4-ED84-2522-8DE1E71A5504}"/>
          </ac:picMkLst>
        </pc:picChg>
        <pc:cxnChg chg="add del mod">
          <ac:chgData name="Marcel Dölz" userId="20f217fd-06b7-46b4-abdb-0d05284a1afb" providerId="ADAL" clId="{8678F3AB-6C65-4654-9571-94481C8B875E}" dt="2022-12-07T16:29:57.381" v="3296" actId="478"/>
          <ac:cxnSpMkLst>
            <pc:docMk/>
            <pc:sldMk cId="2113384946" sldId="259"/>
            <ac:cxnSpMk id="32" creationId="{CC5A9EE1-B3BD-6647-354D-831A621ADE11}"/>
          </ac:cxnSpMkLst>
        </pc:cxnChg>
        <pc:cxnChg chg="add del mod">
          <ac:chgData name="Marcel Dölz" userId="20f217fd-06b7-46b4-abdb-0d05284a1afb" providerId="ADAL" clId="{8678F3AB-6C65-4654-9571-94481C8B875E}" dt="2022-12-07T16:29:57.381" v="3296" actId="478"/>
          <ac:cxnSpMkLst>
            <pc:docMk/>
            <pc:sldMk cId="2113384946" sldId="259"/>
            <ac:cxnSpMk id="33" creationId="{FCB67CF7-3FC9-E6E7-6AD0-9587F2F35832}"/>
          </ac:cxnSpMkLst>
        </pc:cxnChg>
        <pc:cxnChg chg="add del mod">
          <ac:chgData name="Marcel Dölz" userId="20f217fd-06b7-46b4-abdb-0d05284a1afb" providerId="ADAL" clId="{8678F3AB-6C65-4654-9571-94481C8B875E}" dt="2022-12-07T16:29:57.381" v="3296" actId="478"/>
          <ac:cxnSpMkLst>
            <pc:docMk/>
            <pc:sldMk cId="2113384946" sldId="259"/>
            <ac:cxnSpMk id="34" creationId="{8115E163-37CE-8469-49F1-8B4B33789FF5}"/>
          </ac:cxnSpMkLst>
        </pc:cxnChg>
      </pc:sldChg>
      <pc:sldChg chg="addSp delSp modSp add mod">
        <pc:chgData name="Marcel Dölz" userId="20f217fd-06b7-46b4-abdb-0d05284a1afb" providerId="ADAL" clId="{8678F3AB-6C65-4654-9571-94481C8B875E}" dt="2022-12-07T21:45:26.529" v="6595" actId="20577"/>
        <pc:sldMkLst>
          <pc:docMk/>
          <pc:sldMk cId="3784791996" sldId="260"/>
        </pc:sldMkLst>
        <pc:spChg chg="del mod">
          <ac:chgData name="Marcel Dölz" userId="20f217fd-06b7-46b4-abdb-0d05284a1afb" providerId="ADAL" clId="{8678F3AB-6C65-4654-9571-94481C8B875E}" dt="2022-12-07T13:01:25.817" v="45" actId="478"/>
          <ac:spMkLst>
            <pc:docMk/>
            <pc:sldMk cId="3784791996" sldId="260"/>
            <ac:spMk id="2" creationId="{5B6309D3-F915-5067-62F2-F9698BAA8C6F}"/>
          </ac:spMkLst>
        </pc:spChg>
        <pc:spChg chg="add mod">
          <ac:chgData name="Marcel Dölz" userId="20f217fd-06b7-46b4-abdb-0d05284a1afb" providerId="ADAL" clId="{8678F3AB-6C65-4654-9571-94481C8B875E}" dt="2022-12-07T21:45:26.529" v="6595" actId="20577"/>
          <ac:spMkLst>
            <pc:docMk/>
            <pc:sldMk cId="3784791996" sldId="260"/>
            <ac:spMk id="3" creationId="{5179B40A-C729-301B-2867-BE0E7AEFB47D}"/>
          </ac:spMkLst>
        </pc:spChg>
        <pc:spChg chg="add del mod">
          <ac:chgData name="Marcel Dölz" userId="20f217fd-06b7-46b4-abdb-0d05284a1afb" providerId="ADAL" clId="{8678F3AB-6C65-4654-9571-94481C8B875E}" dt="2022-12-07T13:01:36.988" v="47" actId="478"/>
          <ac:spMkLst>
            <pc:docMk/>
            <pc:sldMk cId="3784791996" sldId="260"/>
            <ac:spMk id="5" creationId="{03536B63-73B7-D88B-6484-50CEB53228E1}"/>
          </ac:spMkLst>
        </pc:spChg>
      </pc:sldChg>
      <pc:sldChg chg="addSp delSp modSp mod">
        <pc:chgData name="Marcel Dölz" userId="20f217fd-06b7-46b4-abdb-0d05284a1afb" providerId="ADAL" clId="{8678F3AB-6C65-4654-9571-94481C8B875E}" dt="2022-12-07T21:42:49.314" v="6533"/>
        <pc:sldMkLst>
          <pc:docMk/>
          <pc:sldMk cId="2591097885" sldId="261"/>
        </pc:sldMkLst>
        <pc:spChg chg="mod">
          <ac:chgData name="Marcel Dölz" userId="20f217fd-06b7-46b4-abdb-0d05284a1afb" providerId="ADAL" clId="{8678F3AB-6C65-4654-9571-94481C8B875E}" dt="2022-12-07T21:42:49.314" v="6533"/>
          <ac:spMkLst>
            <pc:docMk/>
            <pc:sldMk cId="2591097885" sldId="261"/>
            <ac:spMk id="2" creationId="{69B26A97-0B85-B382-258A-397851F7B667}"/>
          </ac:spMkLst>
        </pc:spChg>
        <pc:spChg chg="add mod">
          <ac:chgData name="Marcel Dölz" userId="20f217fd-06b7-46b4-abdb-0d05284a1afb" providerId="ADAL" clId="{8678F3AB-6C65-4654-9571-94481C8B875E}" dt="2022-12-07T13:30:36.294" v="826" actId="692"/>
          <ac:spMkLst>
            <pc:docMk/>
            <pc:sldMk cId="2591097885" sldId="261"/>
            <ac:spMk id="5" creationId="{F8D7DFDD-05C9-D661-D1D9-E8BECCBDB0C8}"/>
          </ac:spMkLst>
        </pc:spChg>
        <pc:spChg chg="add mod">
          <ac:chgData name="Marcel Dölz" userId="20f217fd-06b7-46b4-abdb-0d05284a1afb" providerId="ADAL" clId="{8678F3AB-6C65-4654-9571-94481C8B875E}" dt="2022-12-07T13:31:06.699" v="833" actId="14100"/>
          <ac:spMkLst>
            <pc:docMk/>
            <pc:sldMk cId="2591097885" sldId="261"/>
            <ac:spMk id="6" creationId="{1D5725C0-5477-9538-6A5B-55FD47689103}"/>
          </ac:spMkLst>
        </pc:spChg>
        <pc:spChg chg="add del mod">
          <ac:chgData name="Marcel Dölz" userId="20f217fd-06b7-46b4-abdb-0d05284a1afb" providerId="ADAL" clId="{8678F3AB-6C65-4654-9571-94481C8B875E}" dt="2022-12-07T13:31:31.834" v="836" actId="478"/>
          <ac:spMkLst>
            <pc:docMk/>
            <pc:sldMk cId="2591097885" sldId="261"/>
            <ac:spMk id="8" creationId="{EEE8F951-BF1E-5EF4-FC87-446550573674}"/>
          </ac:spMkLst>
        </pc:spChg>
        <pc:spChg chg="add mod">
          <ac:chgData name="Marcel Dölz" userId="20f217fd-06b7-46b4-abdb-0d05284a1afb" providerId="ADAL" clId="{8678F3AB-6C65-4654-9571-94481C8B875E}" dt="2022-12-07T13:34:23.763" v="889" actId="6549"/>
          <ac:spMkLst>
            <pc:docMk/>
            <pc:sldMk cId="2591097885" sldId="261"/>
            <ac:spMk id="18" creationId="{16855F2D-B7DD-2986-EA5B-920C509D83C9}"/>
          </ac:spMkLst>
        </pc:spChg>
        <pc:spChg chg="add mod">
          <ac:chgData name="Marcel Dölz" userId="20f217fd-06b7-46b4-abdb-0d05284a1afb" providerId="ADAL" clId="{8678F3AB-6C65-4654-9571-94481C8B875E}" dt="2022-12-07T16:12:26.638" v="3144" actId="20577"/>
          <ac:spMkLst>
            <pc:docMk/>
            <pc:sldMk cId="2591097885" sldId="261"/>
            <ac:spMk id="20" creationId="{735132C8-2F64-43F5-F014-EA5CE287F339}"/>
          </ac:spMkLst>
        </pc:spChg>
        <pc:spChg chg="add mod">
          <ac:chgData name="Marcel Dölz" userId="20f217fd-06b7-46b4-abdb-0d05284a1afb" providerId="ADAL" clId="{8678F3AB-6C65-4654-9571-94481C8B875E}" dt="2022-12-07T21:42:42.650" v="6532"/>
          <ac:spMkLst>
            <pc:docMk/>
            <pc:sldMk cId="2591097885" sldId="261"/>
            <ac:spMk id="21" creationId="{070C3F40-0710-892A-380B-0E0620C6F94D}"/>
          </ac:spMkLst>
        </pc:spChg>
        <pc:picChg chg="mod">
          <ac:chgData name="Marcel Dölz" userId="20f217fd-06b7-46b4-abdb-0d05284a1afb" providerId="ADAL" clId="{8678F3AB-6C65-4654-9571-94481C8B875E}" dt="2022-12-07T13:29:53.100" v="811" actId="1036"/>
          <ac:picMkLst>
            <pc:docMk/>
            <pc:sldMk cId="2591097885" sldId="261"/>
            <ac:picMk id="7" creationId="{BC7C7206-B2E3-9808-BAE7-AC3F92393CBC}"/>
          </ac:picMkLst>
        </pc:picChg>
        <pc:picChg chg="mod">
          <ac:chgData name="Marcel Dölz" userId="20f217fd-06b7-46b4-abdb-0d05284a1afb" providerId="ADAL" clId="{8678F3AB-6C65-4654-9571-94481C8B875E}" dt="2022-12-07T13:29:22.684" v="787" actId="692"/>
          <ac:picMkLst>
            <pc:docMk/>
            <pc:sldMk cId="2591097885" sldId="261"/>
            <ac:picMk id="9" creationId="{F93D0B4C-3653-597E-5AE0-BA31F32F7299}"/>
          </ac:picMkLst>
        </pc:picChg>
        <pc:picChg chg="add mod">
          <ac:chgData name="Marcel Dölz" userId="20f217fd-06b7-46b4-abdb-0d05284a1afb" providerId="ADAL" clId="{8678F3AB-6C65-4654-9571-94481C8B875E}" dt="2022-12-07T13:31:47.883" v="838" actId="1076"/>
          <ac:picMkLst>
            <pc:docMk/>
            <pc:sldMk cId="2591097885" sldId="261"/>
            <ac:picMk id="11" creationId="{532F038D-789E-0C0F-7845-C623E7A7C19E}"/>
          </ac:picMkLst>
        </pc:picChg>
        <pc:picChg chg="add mod">
          <ac:chgData name="Marcel Dölz" userId="20f217fd-06b7-46b4-abdb-0d05284a1afb" providerId="ADAL" clId="{8678F3AB-6C65-4654-9571-94481C8B875E}" dt="2022-12-07T13:32:34.955" v="842" actId="1076"/>
          <ac:picMkLst>
            <pc:docMk/>
            <pc:sldMk cId="2591097885" sldId="261"/>
            <ac:picMk id="17" creationId="{D2BD72CC-826E-2A9B-98A2-AEA03DF278C5}"/>
          </ac:picMkLst>
        </pc:picChg>
        <pc:cxnChg chg="add mod">
          <ac:chgData name="Marcel Dölz" userId="20f217fd-06b7-46b4-abdb-0d05284a1afb" providerId="ADAL" clId="{8678F3AB-6C65-4654-9571-94481C8B875E}" dt="2022-12-07T13:31:47.883" v="838" actId="1076"/>
          <ac:cxnSpMkLst>
            <pc:docMk/>
            <pc:sldMk cId="2591097885" sldId="261"/>
            <ac:cxnSpMk id="12" creationId="{2C86B1FB-8723-D086-2B86-6A3B1FD3DD80}"/>
          </ac:cxnSpMkLst>
        </pc:cxnChg>
        <pc:cxnChg chg="add mod">
          <ac:chgData name="Marcel Dölz" userId="20f217fd-06b7-46b4-abdb-0d05284a1afb" providerId="ADAL" clId="{8678F3AB-6C65-4654-9571-94481C8B875E}" dt="2022-12-07T13:31:47.883" v="838" actId="1076"/>
          <ac:cxnSpMkLst>
            <pc:docMk/>
            <pc:sldMk cId="2591097885" sldId="261"/>
            <ac:cxnSpMk id="13" creationId="{76875984-71CA-9902-2A82-1DE6FDB10DED}"/>
          </ac:cxnSpMkLst>
        </pc:cxnChg>
        <pc:cxnChg chg="add mod">
          <ac:chgData name="Marcel Dölz" userId="20f217fd-06b7-46b4-abdb-0d05284a1afb" providerId="ADAL" clId="{8678F3AB-6C65-4654-9571-94481C8B875E}" dt="2022-12-07T13:34:14.164" v="883" actId="692"/>
          <ac:cxnSpMkLst>
            <pc:docMk/>
            <pc:sldMk cId="2591097885" sldId="261"/>
            <ac:cxnSpMk id="15" creationId="{C4882456-7C68-619A-D736-906877DACA95}"/>
          </ac:cxnSpMkLst>
        </pc:cxnChg>
        <pc:cxnChg chg="add mod">
          <ac:chgData name="Marcel Dölz" userId="20f217fd-06b7-46b4-abdb-0d05284a1afb" providerId="ADAL" clId="{8678F3AB-6C65-4654-9571-94481C8B875E}" dt="2022-12-07T13:34:45.267" v="891" actId="1076"/>
          <ac:cxnSpMkLst>
            <pc:docMk/>
            <pc:sldMk cId="2591097885" sldId="261"/>
            <ac:cxnSpMk id="19" creationId="{310D9A81-6A2A-B9DF-7E40-D972DE82C996}"/>
          </ac:cxnSpMkLst>
        </pc:cxnChg>
      </pc:sldChg>
      <pc:sldChg chg="addSp delSp modSp mod">
        <pc:chgData name="Marcel Dölz" userId="20f217fd-06b7-46b4-abdb-0d05284a1afb" providerId="ADAL" clId="{8678F3AB-6C65-4654-9571-94481C8B875E}" dt="2022-12-07T21:16:28.653" v="6142" actId="1076"/>
        <pc:sldMkLst>
          <pc:docMk/>
          <pc:sldMk cId="2078052975" sldId="265"/>
        </pc:sldMkLst>
        <pc:spChg chg="mod">
          <ac:chgData name="Marcel Dölz" userId="20f217fd-06b7-46b4-abdb-0d05284a1afb" providerId="ADAL" clId="{8678F3AB-6C65-4654-9571-94481C8B875E}" dt="2022-12-07T21:14:36.038" v="6068" actId="20577"/>
          <ac:spMkLst>
            <pc:docMk/>
            <pc:sldMk cId="2078052975" sldId="265"/>
            <ac:spMk id="2" creationId="{181ECFA9-4600-0AF0-5B3A-9FC0B0CF215C}"/>
          </ac:spMkLst>
        </pc:spChg>
        <pc:spChg chg="del">
          <ac:chgData name="Marcel Dölz" userId="20f217fd-06b7-46b4-abdb-0d05284a1afb" providerId="ADAL" clId="{8678F3AB-6C65-4654-9571-94481C8B875E}" dt="2022-12-07T21:15:48.002" v="6138" actId="478"/>
          <ac:spMkLst>
            <pc:docMk/>
            <pc:sldMk cId="2078052975" sldId="265"/>
            <ac:spMk id="8" creationId="{44A8DA3F-76B7-F6AE-5FEC-C57A67552CDF}"/>
          </ac:spMkLst>
        </pc:spChg>
        <pc:spChg chg="mod">
          <ac:chgData name="Marcel Dölz" userId="20f217fd-06b7-46b4-abdb-0d05284a1afb" providerId="ADAL" clId="{8678F3AB-6C65-4654-9571-94481C8B875E}" dt="2022-12-07T21:15:31.365" v="6137" actId="20577"/>
          <ac:spMkLst>
            <pc:docMk/>
            <pc:sldMk cId="2078052975" sldId="265"/>
            <ac:spMk id="9" creationId="{F9F3DCF6-9EEC-DCA9-F80C-B4A29DA6A7BB}"/>
          </ac:spMkLst>
        </pc:spChg>
        <pc:picChg chg="add mod">
          <ac:chgData name="Marcel Dölz" userId="20f217fd-06b7-46b4-abdb-0d05284a1afb" providerId="ADAL" clId="{8678F3AB-6C65-4654-9571-94481C8B875E}" dt="2022-12-07T21:16:28.653" v="6142" actId="1076"/>
          <ac:picMkLst>
            <pc:docMk/>
            <pc:sldMk cId="2078052975" sldId="265"/>
            <ac:picMk id="5" creationId="{20C05D0D-72FD-8690-BBB8-1692799913E0}"/>
          </ac:picMkLst>
        </pc:picChg>
      </pc:sldChg>
      <pc:sldChg chg="modSp mod ord">
        <pc:chgData name="Marcel Dölz" userId="20f217fd-06b7-46b4-abdb-0d05284a1afb" providerId="ADAL" clId="{8678F3AB-6C65-4654-9571-94481C8B875E}" dt="2022-12-08T10:22:55.436" v="6643" actId="20577"/>
        <pc:sldMkLst>
          <pc:docMk/>
          <pc:sldMk cId="2885794666" sldId="272"/>
        </pc:sldMkLst>
        <pc:spChg chg="mod">
          <ac:chgData name="Marcel Dölz" userId="20f217fd-06b7-46b4-abdb-0d05284a1afb" providerId="ADAL" clId="{8678F3AB-6C65-4654-9571-94481C8B875E}" dt="2022-12-07T21:39:16.082" v="6459" actId="20577"/>
          <ac:spMkLst>
            <pc:docMk/>
            <pc:sldMk cId="2885794666" sldId="272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8T10:22:55.436" v="6643" actId="20577"/>
          <ac:spMkLst>
            <pc:docMk/>
            <pc:sldMk cId="2885794666" sldId="272"/>
            <ac:spMk id="3" creationId="{EC847A3B-A254-0CB0-7745-0CDAA9572822}"/>
          </ac:spMkLst>
        </pc:spChg>
      </pc:sldChg>
      <pc:sldChg chg="addSp delSp modSp mod">
        <pc:chgData name="Marcel Dölz" userId="20f217fd-06b7-46b4-abdb-0d05284a1afb" providerId="ADAL" clId="{8678F3AB-6C65-4654-9571-94481C8B875E}" dt="2022-12-07T21:44:29.885" v="6557" actId="20577"/>
        <pc:sldMkLst>
          <pc:docMk/>
          <pc:sldMk cId="891565427" sldId="273"/>
        </pc:sldMkLst>
        <pc:spChg chg="mod">
          <ac:chgData name="Marcel Dölz" userId="20f217fd-06b7-46b4-abdb-0d05284a1afb" providerId="ADAL" clId="{8678F3AB-6C65-4654-9571-94481C8B875E}" dt="2022-12-07T21:44:29.885" v="6557" actId="20577"/>
          <ac:spMkLst>
            <pc:docMk/>
            <pc:sldMk cId="891565427" sldId="273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16:47:17.674" v="3921" actId="6549"/>
          <ac:spMkLst>
            <pc:docMk/>
            <pc:sldMk cId="891565427" sldId="273"/>
            <ac:spMk id="3" creationId="{EC847A3B-A254-0CB0-7745-0CDAA9572822}"/>
          </ac:spMkLst>
        </pc:spChg>
        <pc:spChg chg="add del mod">
          <ac:chgData name="Marcel Dölz" userId="20f217fd-06b7-46b4-abdb-0d05284a1afb" providerId="ADAL" clId="{8678F3AB-6C65-4654-9571-94481C8B875E}" dt="2022-12-07T14:11:25.676" v="1558" actId="478"/>
          <ac:spMkLst>
            <pc:docMk/>
            <pc:sldMk cId="891565427" sldId="273"/>
            <ac:spMk id="5" creationId="{21052533-BC5F-A807-0B59-54EE34EF83F7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10" creationId="{44A4D703-2C14-B40F-99F0-831A883762B5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11" creationId="{57FE6FFF-BB96-4A2E-28A3-A9F03966AB8D}"/>
          </ac:spMkLst>
        </pc:spChg>
        <pc:spChg chg="add mod">
          <ac:chgData name="Marcel Dölz" userId="20f217fd-06b7-46b4-abdb-0d05284a1afb" providerId="ADAL" clId="{8678F3AB-6C65-4654-9571-94481C8B875E}" dt="2022-12-07T13:54:49.363" v="1270" actId="14100"/>
          <ac:spMkLst>
            <pc:docMk/>
            <pc:sldMk cId="891565427" sldId="273"/>
            <ac:spMk id="12" creationId="{2D7C2210-CCA0-0F39-82BA-2239B6AC810C}"/>
          </ac:spMkLst>
        </pc:spChg>
        <pc:spChg chg="add mod">
          <ac:chgData name="Marcel Dölz" userId="20f217fd-06b7-46b4-abdb-0d05284a1afb" providerId="ADAL" clId="{8678F3AB-6C65-4654-9571-94481C8B875E}" dt="2022-12-07T13:55:57.765" v="1287" actId="1037"/>
          <ac:spMkLst>
            <pc:docMk/>
            <pc:sldMk cId="891565427" sldId="273"/>
            <ac:spMk id="13" creationId="{9858DD7E-4146-3E82-3FCC-65B465E90920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14" creationId="{1F91A1C7-FA49-7EC4-D531-3341FFC9DFBD}"/>
          </ac:spMkLst>
        </pc:spChg>
        <pc:spChg chg="add mod">
          <ac:chgData name="Marcel Dölz" userId="20f217fd-06b7-46b4-abdb-0d05284a1afb" providerId="ADAL" clId="{8678F3AB-6C65-4654-9571-94481C8B875E}" dt="2022-12-07T13:56:04.927" v="1288" actId="14100"/>
          <ac:spMkLst>
            <pc:docMk/>
            <pc:sldMk cId="891565427" sldId="273"/>
            <ac:spMk id="15" creationId="{CD1C566E-EBC1-D694-AAD2-F1AEA6F6A286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16" creationId="{A35C4064-66F8-6C50-E2A2-6CEEE50155EE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17" creationId="{8D865972-0C17-494E-2313-8370869FCD9D}"/>
          </ac:spMkLst>
        </pc:spChg>
        <pc:spChg chg="add mod">
          <ac:chgData name="Marcel Dölz" userId="20f217fd-06b7-46b4-abdb-0d05284a1afb" providerId="ADAL" clId="{8678F3AB-6C65-4654-9571-94481C8B875E}" dt="2022-12-07T13:54:06.185" v="1266" actId="14100"/>
          <ac:spMkLst>
            <pc:docMk/>
            <pc:sldMk cId="891565427" sldId="273"/>
            <ac:spMk id="18" creationId="{3D61082D-E33D-A2D3-2EAB-F384B232E8C2}"/>
          </ac:spMkLst>
        </pc:spChg>
        <pc:spChg chg="add mod">
          <ac:chgData name="Marcel Dölz" userId="20f217fd-06b7-46b4-abdb-0d05284a1afb" providerId="ADAL" clId="{8678F3AB-6C65-4654-9571-94481C8B875E}" dt="2022-12-07T13:53:34.141" v="1254" actId="1036"/>
          <ac:spMkLst>
            <pc:docMk/>
            <pc:sldMk cId="891565427" sldId="273"/>
            <ac:spMk id="19" creationId="{4C350860-0325-9DF7-9CFA-17AA7CA65D81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20" creationId="{3B22E4D3-4277-9D5D-191E-7B56B1AAF88F}"/>
          </ac:spMkLst>
        </pc:spChg>
        <pc:spChg chg="add mod">
          <ac:chgData name="Marcel Dölz" userId="20f217fd-06b7-46b4-abdb-0d05284a1afb" providerId="ADAL" clId="{8678F3AB-6C65-4654-9571-94481C8B875E}" dt="2022-12-07T13:54:00.756" v="1265" actId="14100"/>
          <ac:spMkLst>
            <pc:docMk/>
            <pc:sldMk cId="891565427" sldId="273"/>
            <ac:spMk id="21" creationId="{6DD55AE2-89DC-FCA9-6219-2BA692023CAA}"/>
          </ac:spMkLst>
        </pc:spChg>
        <pc:spChg chg="add mod">
          <ac:chgData name="Marcel Dölz" userId="20f217fd-06b7-46b4-abdb-0d05284a1afb" providerId="ADAL" clId="{8678F3AB-6C65-4654-9571-94481C8B875E}" dt="2022-12-07T13:53:09.070" v="1245"/>
          <ac:spMkLst>
            <pc:docMk/>
            <pc:sldMk cId="891565427" sldId="273"/>
            <ac:spMk id="22" creationId="{F781636C-C09D-3CE4-303B-0D8527077E0E}"/>
          </ac:spMkLst>
        </pc:spChg>
        <pc:spChg chg="add mod">
          <ac:chgData name="Marcel Dölz" userId="20f217fd-06b7-46b4-abdb-0d05284a1afb" providerId="ADAL" clId="{8678F3AB-6C65-4654-9571-94481C8B875E}" dt="2022-12-07T14:11:58.263" v="1588" actId="1076"/>
          <ac:spMkLst>
            <pc:docMk/>
            <pc:sldMk cId="891565427" sldId="273"/>
            <ac:spMk id="23" creationId="{0B374745-E83B-D3BC-B25D-7F2EFB1B70A2}"/>
          </ac:spMkLst>
        </pc:spChg>
        <pc:spChg chg="add mod">
          <ac:chgData name="Marcel Dölz" userId="20f217fd-06b7-46b4-abdb-0d05284a1afb" providerId="ADAL" clId="{8678F3AB-6C65-4654-9571-94481C8B875E}" dt="2022-12-07T14:11:58.263" v="1588" actId="1076"/>
          <ac:spMkLst>
            <pc:docMk/>
            <pc:sldMk cId="891565427" sldId="273"/>
            <ac:spMk id="24" creationId="{95C163E7-73FC-63A5-3D58-1CF5DD941FC6}"/>
          </ac:spMkLst>
        </pc:spChg>
        <pc:spChg chg="add del mod">
          <ac:chgData name="Marcel Dölz" userId="20f217fd-06b7-46b4-abdb-0d05284a1afb" providerId="ADAL" clId="{8678F3AB-6C65-4654-9571-94481C8B875E}" dt="2022-12-07T14:11:31.566" v="1560" actId="478"/>
          <ac:spMkLst>
            <pc:docMk/>
            <pc:sldMk cId="891565427" sldId="273"/>
            <ac:spMk id="25" creationId="{BC59C912-3C52-4CFC-5E31-4D3421EEFAF8}"/>
          </ac:spMkLst>
        </pc:spChg>
        <pc:grpChg chg="add del mod">
          <ac:chgData name="Marcel Dölz" userId="20f217fd-06b7-46b4-abdb-0d05284a1afb" providerId="ADAL" clId="{8678F3AB-6C65-4654-9571-94481C8B875E}" dt="2022-12-07T14:07:00.912" v="1504" actId="478"/>
          <ac:grpSpMkLst>
            <pc:docMk/>
            <pc:sldMk cId="891565427" sldId="273"/>
            <ac:grpSpMk id="9" creationId="{6F87F6B5-EB25-7BFD-B654-9D90C0D510E0}"/>
          </ac:grpSpMkLst>
        </pc:grpChg>
        <pc:picChg chg="del">
          <ac:chgData name="Marcel Dölz" userId="20f217fd-06b7-46b4-abdb-0d05284a1afb" providerId="ADAL" clId="{8678F3AB-6C65-4654-9571-94481C8B875E}" dt="2022-12-07T13:49:09.903" v="1151" actId="478"/>
          <ac:picMkLst>
            <pc:docMk/>
            <pc:sldMk cId="891565427" sldId="273"/>
            <ac:picMk id="6" creationId="{401E12B2-6178-008B-1C7E-2E732DCF5A03}"/>
          </ac:picMkLst>
        </pc:picChg>
        <pc:picChg chg="add del mod">
          <ac:chgData name="Marcel Dölz" userId="20f217fd-06b7-46b4-abdb-0d05284a1afb" providerId="ADAL" clId="{8678F3AB-6C65-4654-9571-94481C8B875E}" dt="2022-12-07T13:56:29.695" v="1290" actId="478"/>
          <ac:picMkLst>
            <pc:docMk/>
            <pc:sldMk cId="891565427" sldId="273"/>
            <ac:picMk id="8" creationId="{28B98F65-E743-B19D-4CE5-5E329B7806EB}"/>
          </ac:picMkLst>
        </pc:picChg>
      </pc:sldChg>
      <pc:sldChg chg="addSp modSp mod ord">
        <pc:chgData name="Marcel Dölz" userId="20f217fd-06b7-46b4-abdb-0d05284a1afb" providerId="ADAL" clId="{8678F3AB-6C65-4654-9571-94481C8B875E}" dt="2022-12-07T22:00:04.216" v="6607" actId="20577"/>
        <pc:sldMkLst>
          <pc:docMk/>
          <pc:sldMk cId="4258065470" sldId="274"/>
        </pc:sldMkLst>
        <pc:spChg chg="mod">
          <ac:chgData name="Marcel Dölz" userId="20f217fd-06b7-46b4-abdb-0d05284a1afb" providerId="ADAL" clId="{8678F3AB-6C65-4654-9571-94481C8B875E}" dt="2022-12-07T21:39:26.281" v="6462" actId="20577"/>
          <ac:spMkLst>
            <pc:docMk/>
            <pc:sldMk cId="4258065470" sldId="274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2:00:04.216" v="6607" actId="20577"/>
          <ac:spMkLst>
            <pc:docMk/>
            <pc:sldMk cId="4258065470" sldId="274"/>
            <ac:spMk id="3" creationId="{EC847A3B-A254-0CB0-7745-0CDAA9572822}"/>
          </ac:spMkLst>
        </pc:spChg>
        <pc:spChg chg="add mod">
          <ac:chgData name="Marcel Dölz" userId="20f217fd-06b7-46b4-abdb-0d05284a1afb" providerId="ADAL" clId="{8678F3AB-6C65-4654-9571-94481C8B875E}" dt="2022-12-07T21:59:50.984" v="6600" actId="1076"/>
          <ac:spMkLst>
            <pc:docMk/>
            <pc:sldMk cId="4258065470" sldId="274"/>
            <ac:spMk id="6" creationId="{7753821F-7923-F72D-4CAD-2571F0B118AC}"/>
          </ac:spMkLst>
        </pc:spChg>
        <pc:spChg chg="mod">
          <ac:chgData name="Marcel Dölz" userId="20f217fd-06b7-46b4-abdb-0d05284a1afb" providerId="ADAL" clId="{8678F3AB-6C65-4654-9571-94481C8B875E}" dt="2022-12-07T21:59:40.809" v="6599" actId="5793"/>
          <ac:spMkLst>
            <pc:docMk/>
            <pc:sldMk cId="4258065470" sldId="274"/>
            <ac:spMk id="7" creationId="{5F7F0BFF-81D3-A296-0B4D-5A331F100494}"/>
          </ac:spMkLst>
        </pc:spChg>
        <pc:spChg chg="add mod">
          <ac:chgData name="Marcel Dölz" userId="20f217fd-06b7-46b4-abdb-0d05284a1afb" providerId="ADAL" clId="{8678F3AB-6C65-4654-9571-94481C8B875E}" dt="2022-12-07T16:15:07.937" v="3205" actId="1037"/>
          <ac:spMkLst>
            <pc:docMk/>
            <pc:sldMk cId="4258065470" sldId="274"/>
            <ac:spMk id="8" creationId="{64FB50B6-B8F8-A617-C986-A71C3D703F9C}"/>
          </ac:spMkLst>
        </pc:spChg>
      </pc:sldChg>
      <pc:sldChg chg="del">
        <pc:chgData name="Marcel Dölz" userId="20f217fd-06b7-46b4-abdb-0d05284a1afb" providerId="ADAL" clId="{8678F3AB-6C65-4654-9571-94481C8B875E}" dt="2022-12-07T13:28:55.250" v="786" actId="2696"/>
        <pc:sldMkLst>
          <pc:docMk/>
          <pc:sldMk cId="1494691190" sldId="276"/>
        </pc:sldMkLst>
      </pc:sldChg>
      <pc:sldChg chg="addSp delSp modSp mod ord">
        <pc:chgData name="Marcel Dölz" userId="20f217fd-06b7-46b4-abdb-0d05284a1afb" providerId="ADAL" clId="{8678F3AB-6C65-4654-9571-94481C8B875E}" dt="2022-12-08T10:38:48.766" v="6644" actId="20577"/>
        <pc:sldMkLst>
          <pc:docMk/>
          <pc:sldMk cId="1050784629" sldId="277"/>
        </pc:sldMkLst>
        <pc:spChg chg="mod">
          <ac:chgData name="Marcel Dölz" userId="20f217fd-06b7-46b4-abdb-0d05284a1afb" providerId="ADAL" clId="{8678F3AB-6C65-4654-9571-94481C8B875E}" dt="2022-12-07T21:45:02.484" v="6576" actId="20577"/>
          <ac:spMkLst>
            <pc:docMk/>
            <pc:sldMk cId="1050784629" sldId="277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8T10:38:48.766" v="6644" actId="20577"/>
          <ac:spMkLst>
            <pc:docMk/>
            <pc:sldMk cId="1050784629" sldId="277"/>
            <ac:spMk id="3" creationId="{EC847A3B-A254-0CB0-7745-0CDAA9572822}"/>
          </ac:spMkLst>
        </pc:spChg>
        <pc:spChg chg="add mod">
          <ac:chgData name="Marcel Dölz" userId="20f217fd-06b7-46b4-abdb-0d05284a1afb" providerId="ADAL" clId="{8678F3AB-6C65-4654-9571-94481C8B875E}" dt="2022-12-07T20:39:29.714" v="5291" actId="1076"/>
          <ac:spMkLst>
            <pc:docMk/>
            <pc:sldMk cId="1050784629" sldId="277"/>
            <ac:spMk id="7" creationId="{DEDF549D-1CE5-0947-8D4F-E70B25704E0F}"/>
          </ac:spMkLst>
        </pc:spChg>
        <pc:spChg chg="del">
          <ac:chgData name="Marcel Dölz" userId="20f217fd-06b7-46b4-abdb-0d05284a1afb" providerId="ADAL" clId="{8678F3AB-6C65-4654-9571-94481C8B875E}" dt="2022-12-07T20:25:23.235" v="4965" actId="478"/>
          <ac:spMkLst>
            <pc:docMk/>
            <pc:sldMk cId="1050784629" sldId="277"/>
            <ac:spMk id="8" creationId="{54598717-01D8-EF10-DD06-56FBE8EA0930}"/>
          </ac:spMkLst>
        </pc:spChg>
        <pc:spChg chg="del">
          <ac:chgData name="Marcel Dölz" userId="20f217fd-06b7-46b4-abdb-0d05284a1afb" providerId="ADAL" clId="{8678F3AB-6C65-4654-9571-94481C8B875E}" dt="2022-12-07T20:25:26.310" v="4966" actId="478"/>
          <ac:spMkLst>
            <pc:docMk/>
            <pc:sldMk cId="1050784629" sldId="277"/>
            <ac:spMk id="9" creationId="{13749B7B-EC9E-FA3B-9DE5-16818F3823AB}"/>
          </ac:spMkLst>
        </pc:spChg>
        <pc:spChg chg="add mod">
          <ac:chgData name="Marcel Dölz" userId="20f217fd-06b7-46b4-abdb-0d05284a1afb" providerId="ADAL" clId="{8678F3AB-6C65-4654-9571-94481C8B875E}" dt="2022-12-07T20:39:29.714" v="5291" actId="1076"/>
          <ac:spMkLst>
            <pc:docMk/>
            <pc:sldMk cId="1050784629" sldId="277"/>
            <ac:spMk id="10" creationId="{DE508AF2-9E16-C882-4EAC-27D71858ED9A}"/>
          </ac:spMkLst>
        </pc:spChg>
        <pc:spChg chg="add mod">
          <ac:chgData name="Marcel Dölz" userId="20f217fd-06b7-46b4-abdb-0d05284a1afb" providerId="ADAL" clId="{8678F3AB-6C65-4654-9571-94481C8B875E}" dt="2022-12-07T20:39:29.714" v="5291" actId="1076"/>
          <ac:spMkLst>
            <pc:docMk/>
            <pc:sldMk cId="1050784629" sldId="277"/>
            <ac:spMk id="12" creationId="{62E6FEC0-3EB0-AC99-66AB-4308CEF198DC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14" creationId="{EF9B49EC-365C-A400-5C55-896A84A7CB1C}"/>
          </ac:spMkLst>
        </pc:spChg>
        <pc:spChg chg="del">
          <ac:chgData name="Marcel Dölz" userId="20f217fd-06b7-46b4-abdb-0d05284a1afb" providerId="ADAL" clId="{8678F3AB-6C65-4654-9571-94481C8B875E}" dt="2022-12-07T20:23:26.271" v="4938" actId="478"/>
          <ac:spMkLst>
            <pc:docMk/>
            <pc:sldMk cId="1050784629" sldId="277"/>
            <ac:spMk id="15" creationId="{21378DCA-7C59-8518-178F-CAF6273F4146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16" creationId="{CFE24434-F932-E9EF-86D9-4F00B4D279F4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17" creationId="{1CD10A55-8546-2A90-9AE0-AC77621A736B}"/>
          </ac:spMkLst>
        </pc:spChg>
        <pc:spChg chg="del">
          <ac:chgData name="Marcel Dölz" userId="20f217fd-06b7-46b4-abdb-0d05284a1afb" providerId="ADAL" clId="{8678F3AB-6C65-4654-9571-94481C8B875E}" dt="2022-12-07T20:23:28.997" v="4939" actId="478"/>
          <ac:spMkLst>
            <pc:docMk/>
            <pc:sldMk cId="1050784629" sldId="277"/>
            <ac:spMk id="18" creationId="{D0299DBE-BD25-B0E0-F6FE-CC4EC6EBEA8E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19" creationId="{16454730-7C9C-624C-DEF1-8E9B05642A7F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20" creationId="{9FCDF837-D473-3B17-D883-BB1A1E1AB388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21" creationId="{F3A84D0E-0DC3-24FA-5FBF-44FA52417F09}"/>
          </ac:spMkLst>
        </pc:spChg>
        <pc:spChg chg="add del mod">
          <ac:chgData name="Marcel Dölz" userId="20f217fd-06b7-46b4-abdb-0d05284a1afb" providerId="ADAL" clId="{8678F3AB-6C65-4654-9571-94481C8B875E}" dt="2022-12-07T20:27:52.990" v="5066" actId="21"/>
          <ac:spMkLst>
            <pc:docMk/>
            <pc:sldMk cId="1050784629" sldId="277"/>
            <ac:spMk id="22" creationId="{7E064267-6D43-1A55-9C3C-EEB6E870B378}"/>
          </ac:spMkLst>
        </pc:spChg>
        <pc:spChg chg="mod">
          <ac:chgData name="Marcel Dölz" userId="20f217fd-06b7-46b4-abdb-0d05284a1afb" providerId="ADAL" clId="{8678F3AB-6C65-4654-9571-94481C8B875E}" dt="2022-12-07T20:27:40.505" v="5063"/>
          <ac:spMkLst>
            <pc:docMk/>
            <pc:sldMk cId="1050784629" sldId="277"/>
            <ac:spMk id="27" creationId="{8F6A887D-A107-BCBD-244A-23CC7B194F71}"/>
          </ac:spMkLst>
        </pc:spChg>
        <pc:spChg chg="add mod">
          <ac:chgData name="Marcel Dölz" userId="20f217fd-06b7-46b4-abdb-0d05284a1afb" providerId="ADAL" clId="{8678F3AB-6C65-4654-9571-94481C8B875E}" dt="2022-12-07T20:42:28.245" v="5318" actId="1035"/>
          <ac:spMkLst>
            <pc:docMk/>
            <pc:sldMk cId="1050784629" sldId="277"/>
            <ac:spMk id="28" creationId="{4D9FEAFF-05F1-CFBA-6C10-74BD054DB085}"/>
          </ac:spMkLst>
        </pc:spChg>
        <pc:spChg chg="add mod">
          <ac:chgData name="Marcel Dölz" userId="20f217fd-06b7-46b4-abdb-0d05284a1afb" providerId="ADAL" clId="{8678F3AB-6C65-4654-9571-94481C8B875E}" dt="2022-12-07T20:29:15.510" v="5077" actId="1076"/>
          <ac:spMkLst>
            <pc:docMk/>
            <pc:sldMk cId="1050784629" sldId="277"/>
            <ac:spMk id="29" creationId="{D8A35FA3-8034-0C4F-22F2-0FDCA1932265}"/>
          </ac:spMkLst>
        </pc:spChg>
        <pc:spChg chg="add mod">
          <ac:chgData name="Marcel Dölz" userId="20f217fd-06b7-46b4-abdb-0d05284a1afb" providerId="ADAL" clId="{8678F3AB-6C65-4654-9571-94481C8B875E}" dt="2022-12-07T20:43:33.612" v="5334" actId="1076"/>
          <ac:spMkLst>
            <pc:docMk/>
            <pc:sldMk cId="1050784629" sldId="277"/>
            <ac:spMk id="30" creationId="{7350C6BD-4387-DDE2-0B2D-5FD0D5A8895E}"/>
          </ac:spMkLst>
        </pc:spChg>
        <pc:spChg chg="add mod">
          <ac:chgData name="Marcel Dölz" userId="20f217fd-06b7-46b4-abdb-0d05284a1afb" providerId="ADAL" clId="{8678F3AB-6C65-4654-9571-94481C8B875E}" dt="2022-12-07T20:29:15.510" v="5077" actId="1076"/>
          <ac:spMkLst>
            <pc:docMk/>
            <pc:sldMk cId="1050784629" sldId="277"/>
            <ac:spMk id="31" creationId="{1A3D845B-8D81-0BDC-0C89-4D3F8619C41F}"/>
          </ac:spMkLst>
        </pc:spChg>
        <pc:spChg chg="add mod">
          <ac:chgData name="Marcel Dölz" userId="20f217fd-06b7-46b4-abdb-0d05284a1afb" providerId="ADAL" clId="{8678F3AB-6C65-4654-9571-94481C8B875E}" dt="2022-12-07T20:29:15.510" v="5077" actId="1076"/>
          <ac:spMkLst>
            <pc:docMk/>
            <pc:sldMk cId="1050784629" sldId="277"/>
            <ac:spMk id="32" creationId="{101B26BC-0CDE-E52F-E302-BC7ADCE57A5F}"/>
          </ac:spMkLst>
        </pc:spChg>
        <pc:spChg chg="add mod">
          <ac:chgData name="Marcel Dölz" userId="20f217fd-06b7-46b4-abdb-0d05284a1afb" providerId="ADAL" clId="{8678F3AB-6C65-4654-9571-94481C8B875E}" dt="2022-12-07T20:29:15.510" v="5077" actId="1076"/>
          <ac:spMkLst>
            <pc:docMk/>
            <pc:sldMk cId="1050784629" sldId="277"/>
            <ac:spMk id="33" creationId="{C112B638-EEBC-B301-E3B2-20141BA30C8F}"/>
          </ac:spMkLst>
        </pc:spChg>
        <pc:spChg chg="add mod">
          <ac:chgData name="Marcel Dölz" userId="20f217fd-06b7-46b4-abdb-0d05284a1afb" providerId="ADAL" clId="{8678F3AB-6C65-4654-9571-94481C8B875E}" dt="2022-12-07T20:29:15.510" v="5077" actId="1076"/>
          <ac:spMkLst>
            <pc:docMk/>
            <pc:sldMk cId="1050784629" sldId="277"/>
            <ac:spMk id="34" creationId="{FF9453DC-E75D-FB2D-C727-E32D4EC8FDED}"/>
          </ac:spMkLst>
        </pc:spChg>
        <pc:spChg chg="add mod">
          <ac:chgData name="Marcel Dölz" userId="20f217fd-06b7-46b4-abdb-0d05284a1afb" providerId="ADAL" clId="{8678F3AB-6C65-4654-9571-94481C8B875E}" dt="2022-12-07T20:29:15.510" v="5077" actId="1076"/>
          <ac:spMkLst>
            <pc:docMk/>
            <pc:sldMk cId="1050784629" sldId="277"/>
            <ac:spMk id="35" creationId="{1E61871A-375B-C202-CD93-6A407D24A836}"/>
          </ac:spMkLst>
        </pc:spChg>
        <pc:spChg chg="mod">
          <ac:chgData name="Marcel Dölz" userId="20f217fd-06b7-46b4-abdb-0d05284a1afb" providerId="ADAL" clId="{8678F3AB-6C65-4654-9571-94481C8B875E}" dt="2022-12-07T20:28:24.452" v="5070"/>
          <ac:spMkLst>
            <pc:docMk/>
            <pc:sldMk cId="1050784629" sldId="277"/>
            <ac:spMk id="40" creationId="{48D6BDCB-50F3-A8F9-6DE4-D2362F59BCAF}"/>
          </ac:spMkLst>
        </pc:spChg>
        <pc:spChg chg="add mod">
          <ac:chgData name="Marcel Dölz" userId="20f217fd-06b7-46b4-abdb-0d05284a1afb" providerId="ADAL" clId="{8678F3AB-6C65-4654-9571-94481C8B875E}" dt="2022-12-07T20:29:54.730" v="5082" actId="13822"/>
          <ac:spMkLst>
            <pc:docMk/>
            <pc:sldMk cId="1050784629" sldId="277"/>
            <ac:spMk id="41" creationId="{48CE8F3D-69C0-38B0-07C0-76DE86E3E2A0}"/>
          </ac:spMkLst>
        </pc:spChg>
        <pc:spChg chg="add mod">
          <ac:chgData name="Marcel Dölz" userId="20f217fd-06b7-46b4-abdb-0d05284a1afb" providerId="ADAL" clId="{8678F3AB-6C65-4654-9571-94481C8B875E}" dt="2022-12-07T20:30:21.706" v="5096" actId="1076"/>
          <ac:spMkLst>
            <pc:docMk/>
            <pc:sldMk cId="1050784629" sldId="277"/>
            <ac:spMk id="42" creationId="{CB441ACC-833C-E9BF-42EC-DB04B7E607B9}"/>
          </ac:spMkLst>
        </pc:spChg>
        <pc:spChg chg="add del mod">
          <ac:chgData name="Marcel Dölz" userId="20f217fd-06b7-46b4-abdb-0d05284a1afb" providerId="ADAL" clId="{8678F3AB-6C65-4654-9571-94481C8B875E}" dt="2022-12-07T20:30:35.070" v="5099" actId="478"/>
          <ac:spMkLst>
            <pc:docMk/>
            <pc:sldMk cId="1050784629" sldId="277"/>
            <ac:spMk id="43" creationId="{27B208E1-ADD8-5951-33E1-9F3B2614F598}"/>
          </ac:spMkLst>
        </pc:spChg>
        <pc:spChg chg="add mod">
          <ac:chgData name="Marcel Dölz" userId="20f217fd-06b7-46b4-abdb-0d05284a1afb" providerId="ADAL" clId="{8678F3AB-6C65-4654-9571-94481C8B875E}" dt="2022-12-07T20:31:46.382" v="5112" actId="14100"/>
          <ac:spMkLst>
            <pc:docMk/>
            <pc:sldMk cId="1050784629" sldId="277"/>
            <ac:spMk id="44" creationId="{0F0F9C2E-79B6-FBA7-A611-AFE15B20EDDA}"/>
          </ac:spMkLst>
        </pc:spChg>
        <pc:spChg chg="add mod">
          <ac:chgData name="Marcel Dölz" userId="20f217fd-06b7-46b4-abdb-0d05284a1afb" providerId="ADAL" clId="{8678F3AB-6C65-4654-9571-94481C8B875E}" dt="2022-12-07T20:31:22.977" v="5108" actId="14100"/>
          <ac:spMkLst>
            <pc:docMk/>
            <pc:sldMk cId="1050784629" sldId="277"/>
            <ac:spMk id="45" creationId="{A594AB75-6836-E816-78E5-333D68D8B49A}"/>
          </ac:spMkLst>
        </pc:spChg>
        <pc:spChg chg="add mod">
          <ac:chgData name="Marcel Dölz" userId="20f217fd-06b7-46b4-abdb-0d05284a1afb" providerId="ADAL" clId="{8678F3AB-6C65-4654-9571-94481C8B875E}" dt="2022-12-07T20:34:34.105" v="5171" actId="14100"/>
          <ac:spMkLst>
            <pc:docMk/>
            <pc:sldMk cId="1050784629" sldId="277"/>
            <ac:spMk id="46" creationId="{391C8F2C-A3C7-D635-D56F-52FE2C46F150}"/>
          </ac:spMkLst>
        </pc:spChg>
        <pc:spChg chg="add del mod">
          <ac:chgData name="Marcel Dölz" userId="20f217fd-06b7-46b4-abdb-0d05284a1afb" providerId="ADAL" clId="{8678F3AB-6C65-4654-9571-94481C8B875E}" dt="2022-12-07T20:31:59.825" v="5114"/>
          <ac:spMkLst>
            <pc:docMk/>
            <pc:sldMk cId="1050784629" sldId="277"/>
            <ac:spMk id="47" creationId="{57401B00-97E0-44DC-83E6-9ACF26575025}"/>
          </ac:spMkLst>
        </pc:spChg>
        <pc:spChg chg="add mod">
          <ac:chgData name="Marcel Dölz" userId="20f217fd-06b7-46b4-abdb-0d05284a1afb" providerId="ADAL" clId="{8678F3AB-6C65-4654-9571-94481C8B875E}" dt="2022-12-07T20:32:15.204" v="5118" actId="20577"/>
          <ac:spMkLst>
            <pc:docMk/>
            <pc:sldMk cId="1050784629" sldId="277"/>
            <ac:spMk id="48" creationId="{4EDFAA3C-6844-5B12-7F79-0BFB4EE04F25}"/>
          </ac:spMkLst>
        </pc:spChg>
        <pc:spChg chg="add mod">
          <ac:chgData name="Marcel Dölz" userId="20f217fd-06b7-46b4-abdb-0d05284a1afb" providerId="ADAL" clId="{8678F3AB-6C65-4654-9571-94481C8B875E}" dt="2022-12-07T20:43:39.367" v="5335" actId="14100"/>
          <ac:spMkLst>
            <pc:docMk/>
            <pc:sldMk cId="1050784629" sldId="277"/>
            <ac:spMk id="49" creationId="{8E7728EB-C0EB-3092-8AEB-65FC9D2A802D}"/>
          </ac:spMkLst>
        </pc:spChg>
        <pc:spChg chg="add mod">
          <ac:chgData name="Marcel Dölz" userId="20f217fd-06b7-46b4-abdb-0d05284a1afb" providerId="ADAL" clId="{8678F3AB-6C65-4654-9571-94481C8B875E}" dt="2022-12-07T20:39:29.714" v="5291" actId="1076"/>
          <ac:spMkLst>
            <pc:docMk/>
            <pc:sldMk cId="1050784629" sldId="277"/>
            <ac:spMk id="50" creationId="{4634F858-4D44-95FC-6FF7-8DF8FE261ECB}"/>
          </ac:spMkLst>
        </pc:spChg>
        <pc:spChg chg="add mod">
          <ac:chgData name="Marcel Dölz" userId="20f217fd-06b7-46b4-abdb-0d05284a1afb" providerId="ADAL" clId="{8678F3AB-6C65-4654-9571-94481C8B875E}" dt="2022-12-07T20:39:29.714" v="5291" actId="1076"/>
          <ac:spMkLst>
            <pc:docMk/>
            <pc:sldMk cId="1050784629" sldId="277"/>
            <ac:spMk id="51" creationId="{8B56C9B2-B01F-F736-05F6-F65BDDC1BC73}"/>
          </ac:spMkLst>
        </pc:spChg>
        <pc:spChg chg="add mod">
          <ac:chgData name="Marcel Dölz" userId="20f217fd-06b7-46b4-abdb-0d05284a1afb" providerId="ADAL" clId="{8678F3AB-6C65-4654-9571-94481C8B875E}" dt="2022-12-07T20:39:29.714" v="5291" actId="1076"/>
          <ac:spMkLst>
            <pc:docMk/>
            <pc:sldMk cId="1050784629" sldId="277"/>
            <ac:spMk id="52" creationId="{E7A48DAF-6FA5-715A-A2D1-F792782811B5}"/>
          </ac:spMkLst>
        </pc:spChg>
        <pc:spChg chg="add del mod">
          <ac:chgData name="Marcel Dölz" userId="20f217fd-06b7-46b4-abdb-0d05284a1afb" providerId="ADAL" clId="{8678F3AB-6C65-4654-9571-94481C8B875E}" dt="2022-12-07T20:41:11.667" v="5294" actId="478"/>
          <ac:spMkLst>
            <pc:docMk/>
            <pc:sldMk cId="1050784629" sldId="277"/>
            <ac:spMk id="53" creationId="{0A80E092-D78A-08F8-1A97-CF20B5211B94}"/>
          </ac:spMkLst>
        </pc:spChg>
        <pc:spChg chg="add mod">
          <ac:chgData name="Marcel Dölz" userId="20f217fd-06b7-46b4-abdb-0d05284a1afb" providerId="ADAL" clId="{8678F3AB-6C65-4654-9571-94481C8B875E}" dt="2022-12-07T20:42:45.687" v="5330" actId="1076"/>
          <ac:spMkLst>
            <pc:docMk/>
            <pc:sldMk cId="1050784629" sldId="277"/>
            <ac:spMk id="62" creationId="{50578809-FF63-D250-CE6B-8B6B5D299A16}"/>
          </ac:spMkLst>
        </pc:spChg>
        <pc:spChg chg="add mod">
          <ac:chgData name="Marcel Dölz" userId="20f217fd-06b7-46b4-abdb-0d05284a1afb" providerId="ADAL" clId="{8678F3AB-6C65-4654-9571-94481C8B875E}" dt="2022-12-07T20:45:38.901" v="5400" actId="1076"/>
          <ac:spMkLst>
            <pc:docMk/>
            <pc:sldMk cId="1050784629" sldId="277"/>
            <ac:spMk id="63" creationId="{10B4F531-B2C9-23AD-CD2D-152E5E803627}"/>
          </ac:spMkLst>
        </pc:spChg>
        <pc:grpChg chg="add del mod">
          <ac:chgData name="Marcel Dölz" userId="20f217fd-06b7-46b4-abdb-0d05284a1afb" providerId="ADAL" clId="{8678F3AB-6C65-4654-9571-94481C8B875E}" dt="2022-12-07T20:27:52.990" v="5066" actId="21"/>
          <ac:grpSpMkLst>
            <pc:docMk/>
            <pc:sldMk cId="1050784629" sldId="277"/>
            <ac:grpSpMk id="23" creationId="{662590DA-2EC7-186E-FCBC-5D94EDBF4808}"/>
          </ac:grpSpMkLst>
        </pc:grpChg>
        <pc:grpChg chg="add mod">
          <ac:chgData name="Marcel Dölz" userId="20f217fd-06b7-46b4-abdb-0d05284a1afb" providerId="ADAL" clId="{8678F3AB-6C65-4654-9571-94481C8B875E}" dt="2022-12-07T20:29:15.510" v="5077" actId="1076"/>
          <ac:grpSpMkLst>
            <pc:docMk/>
            <pc:sldMk cId="1050784629" sldId="277"/>
            <ac:grpSpMk id="36" creationId="{612DA33F-FB8D-8B9F-23E3-64A17A7C3EF8}"/>
          </ac:grpSpMkLst>
        </pc:grpChg>
        <pc:graphicFrameChg chg="del">
          <ac:chgData name="Marcel Dölz" userId="20f217fd-06b7-46b4-abdb-0d05284a1afb" providerId="ADAL" clId="{8678F3AB-6C65-4654-9571-94481C8B875E}" dt="2022-12-07T20:23:05.363" v="4934" actId="478"/>
          <ac:graphicFrameMkLst>
            <pc:docMk/>
            <pc:sldMk cId="1050784629" sldId="277"/>
            <ac:graphicFrameMk id="5" creationId="{9717B980-8111-F9AB-BA57-79E1FDDB9A24}"/>
          </ac:graphicFrameMkLst>
        </pc:graphicFrameChg>
        <pc:graphicFrameChg chg="del">
          <ac:chgData name="Marcel Dölz" userId="20f217fd-06b7-46b4-abdb-0d05284a1afb" providerId="ADAL" clId="{8678F3AB-6C65-4654-9571-94481C8B875E}" dt="2022-12-07T20:23:16.754" v="4935" actId="478"/>
          <ac:graphicFrameMkLst>
            <pc:docMk/>
            <pc:sldMk cId="1050784629" sldId="277"/>
            <ac:graphicFrameMk id="6" creationId="{B9EA238E-F4EF-7A07-CD32-B0DE7CF1EB8F}"/>
          </ac:graphicFrameMkLst>
        </pc:graphicFrameChg>
        <pc:picChg chg="mod">
          <ac:chgData name="Marcel Dölz" userId="20f217fd-06b7-46b4-abdb-0d05284a1afb" providerId="ADAL" clId="{8678F3AB-6C65-4654-9571-94481C8B875E}" dt="2022-12-07T20:27:40.505" v="5063"/>
          <ac:picMkLst>
            <pc:docMk/>
            <pc:sldMk cId="1050784629" sldId="277"/>
            <ac:picMk id="24" creationId="{2D041084-C8D3-8509-0453-2CC18E39D987}"/>
          </ac:picMkLst>
        </pc:picChg>
        <pc:picChg chg="mod">
          <ac:chgData name="Marcel Dölz" userId="20f217fd-06b7-46b4-abdb-0d05284a1afb" providerId="ADAL" clId="{8678F3AB-6C65-4654-9571-94481C8B875E}" dt="2022-12-07T20:27:40.505" v="5063"/>
          <ac:picMkLst>
            <pc:docMk/>
            <pc:sldMk cId="1050784629" sldId="277"/>
            <ac:picMk id="25" creationId="{1EB33EDA-C6B9-A612-5BAD-8CD722242DD9}"/>
          </ac:picMkLst>
        </pc:picChg>
        <pc:picChg chg="mod">
          <ac:chgData name="Marcel Dölz" userId="20f217fd-06b7-46b4-abdb-0d05284a1afb" providerId="ADAL" clId="{8678F3AB-6C65-4654-9571-94481C8B875E}" dt="2022-12-07T20:28:24.452" v="5070"/>
          <ac:picMkLst>
            <pc:docMk/>
            <pc:sldMk cId="1050784629" sldId="277"/>
            <ac:picMk id="37" creationId="{0BD52F3C-2891-01D4-67C9-8929C7DDF069}"/>
          </ac:picMkLst>
        </pc:picChg>
        <pc:picChg chg="mod">
          <ac:chgData name="Marcel Dölz" userId="20f217fd-06b7-46b4-abdb-0d05284a1afb" providerId="ADAL" clId="{8678F3AB-6C65-4654-9571-94481C8B875E}" dt="2022-12-07T20:28:24.452" v="5070"/>
          <ac:picMkLst>
            <pc:docMk/>
            <pc:sldMk cId="1050784629" sldId="277"/>
            <ac:picMk id="38" creationId="{8E895472-723A-CB8F-E3F1-70C2677592B5}"/>
          </ac:picMkLst>
        </pc:picChg>
        <pc:cxnChg chg="del">
          <ac:chgData name="Marcel Dölz" userId="20f217fd-06b7-46b4-abdb-0d05284a1afb" providerId="ADAL" clId="{8678F3AB-6C65-4654-9571-94481C8B875E}" dt="2022-12-07T20:23:20.807" v="4936" actId="478"/>
          <ac:cxnSpMkLst>
            <pc:docMk/>
            <pc:sldMk cId="1050784629" sldId="277"/>
            <ac:cxnSpMk id="11" creationId="{157D4A6A-2F77-0953-B394-91A2F6C20AE5}"/>
          </ac:cxnSpMkLst>
        </pc:cxnChg>
        <pc:cxnChg chg="del">
          <ac:chgData name="Marcel Dölz" userId="20f217fd-06b7-46b4-abdb-0d05284a1afb" providerId="ADAL" clId="{8678F3AB-6C65-4654-9571-94481C8B875E}" dt="2022-12-07T20:23:23.744" v="4937" actId="478"/>
          <ac:cxnSpMkLst>
            <pc:docMk/>
            <pc:sldMk cId="1050784629" sldId="277"/>
            <ac:cxnSpMk id="13" creationId="{4EBA3297-5046-B8B3-482C-C058523A38E0}"/>
          </ac:cxnSpMkLst>
        </pc:cxnChg>
        <pc:cxnChg chg="mod">
          <ac:chgData name="Marcel Dölz" userId="20f217fd-06b7-46b4-abdb-0d05284a1afb" providerId="ADAL" clId="{8678F3AB-6C65-4654-9571-94481C8B875E}" dt="2022-12-07T20:27:52.990" v="5066" actId="21"/>
          <ac:cxnSpMkLst>
            <pc:docMk/>
            <pc:sldMk cId="1050784629" sldId="277"/>
            <ac:cxnSpMk id="26" creationId="{CFA27A0C-E50C-5A4E-DCFD-34F9459EEA6B}"/>
          </ac:cxnSpMkLst>
        </pc:cxnChg>
        <pc:cxnChg chg="mod">
          <ac:chgData name="Marcel Dölz" userId="20f217fd-06b7-46b4-abdb-0d05284a1afb" providerId="ADAL" clId="{8678F3AB-6C65-4654-9571-94481C8B875E}" dt="2022-12-07T20:28:24.452" v="5070"/>
          <ac:cxnSpMkLst>
            <pc:docMk/>
            <pc:sldMk cId="1050784629" sldId="277"/>
            <ac:cxnSpMk id="39" creationId="{C08EC2A0-C55F-00EE-F849-1A54E8A16600}"/>
          </ac:cxnSpMkLst>
        </pc:cxnChg>
        <pc:cxnChg chg="add mod">
          <ac:chgData name="Marcel Dölz" userId="20f217fd-06b7-46b4-abdb-0d05284a1afb" providerId="ADAL" clId="{8678F3AB-6C65-4654-9571-94481C8B875E}" dt="2022-12-07T20:42:28.245" v="5318" actId="1035"/>
          <ac:cxnSpMkLst>
            <pc:docMk/>
            <pc:sldMk cId="1050784629" sldId="277"/>
            <ac:cxnSpMk id="55" creationId="{49670A6E-7CDB-3003-12D6-E440A4D8848E}"/>
          </ac:cxnSpMkLst>
        </pc:cxnChg>
        <pc:cxnChg chg="add mod">
          <ac:chgData name="Marcel Dölz" userId="20f217fd-06b7-46b4-abdb-0d05284a1afb" providerId="ADAL" clId="{8678F3AB-6C65-4654-9571-94481C8B875E}" dt="2022-12-07T20:42:28.245" v="5318" actId="1035"/>
          <ac:cxnSpMkLst>
            <pc:docMk/>
            <pc:sldMk cId="1050784629" sldId="277"/>
            <ac:cxnSpMk id="56" creationId="{BE7C5E56-ECBF-B2D8-7FD0-882552AE5925}"/>
          </ac:cxnSpMkLst>
        </pc:cxnChg>
        <pc:cxnChg chg="add mod">
          <ac:chgData name="Marcel Dölz" userId="20f217fd-06b7-46b4-abdb-0d05284a1afb" providerId="ADAL" clId="{8678F3AB-6C65-4654-9571-94481C8B875E}" dt="2022-12-07T20:42:28.245" v="5318" actId="1035"/>
          <ac:cxnSpMkLst>
            <pc:docMk/>
            <pc:sldMk cId="1050784629" sldId="277"/>
            <ac:cxnSpMk id="57" creationId="{01FC8452-0F4D-5831-16A2-7BECDC272BAD}"/>
          </ac:cxnSpMkLst>
        </pc:cxnChg>
        <pc:cxnChg chg="add mod">
          <ac:chgData name="Marcel Dölz" userId="20f217fd-06b7-46b4-abdb-0d05284a1afb" providerId="ADAL" clId="{8678F3AB-6C65-4654-9571-94481C8B875E}" dt="2022-12-07T20:42:28.245" v="5318" actId="1035"/>
          <ac:cxnSpMkLst>
            <pc:docMk/>
            <pc:sldMk cId="1050784629" sldId="277"/>
            <ac:cxnSpMk id="60" creationId="{B4D0BF35-A350-5E8F-2FF7-DA9C47F20700}"/>
          </ac:cxnSpMkLst>
        </pc:cxnChg>
      </pc:sldChg>
      <pc:sldChg chg="addSp delSp modSp mod">
        <pc:chgData name="Marcel Dölz" userId="20f217fd-06b7-46b4-abdb-0d05284a1afb" providerId="ADAL" clId="{8678F3AB-6C65-4654-9571-94481C8B875E}" dt="2022-12-07T21:44:58.514" v="6573" actId="20577"/>
        <pc:sldMkLst>
          <pc:docMk/>
          <pc:sldMk cId="654868913" sldId="278"/>
        </pc:sldMkLst>
        <pc:spChg chg="mod">
          <ac:chgData name="Marcel Dölz" userId="20f217fd-06b7-46b4-abdb-0d05284a1afb" providerId="ADAL" clId="{8678F3AB-6C65-4654-9571-94481C8B875E}" dt="2022-12-07T21:44:58.514" v="6573" actId="20577"/>
          <ac:spMkLst>
            <pc:docMk/>
            <pc:sldMk cId="654868913" sldId="278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0:38:32.405" v="5274" actId="404"/>
          <ac:spMkLst>
            <pc:docMk/>
            <pc:sldMk cId="654868913" sldId="278"/>
            <ac:spMk id="3" creationId="{EC847A3B-A254-0CB0-7745-0CDAA9572822}"/>
          </ac:spMkLst>
        </pc:spChg>
        <pc:spChg chg="add mod">
          <ac:chgData name="Marcel Dölz" userId="20f217fd-06b7-46b4-abdb-0d05284a1afb" providerId="ADAL" clId="{8678F3AB-6C65-4654-9571-94481C8B875E}" dt="2022-12-07T20:15:15.729" v="4837" actId="1076"/>
          <ac:spMkLst>
            <pc:docMk/>
            <pc:sldMk cId="654868913" sldId="278"/>
            <ac:spMk id="9" creationId="{5E40B075-AD8C-D175-FBFE-35FC93AFC34A}"/>
          </ac:spMkLst>
        </pc:spChg>
        <pc:spChg chg="add mod">
          <ac:chgData name="Marcel Dölz" userId="20f217fd-06b7-46b4-abdb-0d05284a1afb" providerId="ADAL" clId="{8678F3AB-6C65-4654-9571-94481C8B875E}" dt="2022-12-07T20:15:20.487" v="4839" actId="1076"/>
          <ac:spMkLst>
            <pc:docMk/>
            <pc:sldMk cId="654868913" sldId="278"/>
            <ac:spMk id="10" creationId="{9A441BC6-404D-17C5-89BB-BE9264B3A202}"/>
          </ac:spMkLst>
        </pc:spChg>
        <pc:spChg chg="add mod">
          <ac:chgData name="Marcel Dölz" userId="20f217fd-06b7-46b4-abdb-0d05284a1afb" providerId="ADAL" clId="{8678F3AB-6C65-4654-9571-94481C8B875E}" dt="2022-12-07T20:15:30.092" v="4841" actId="1076"/>
          <ac:spMkLst>
            <pc:docMk/>
            <pc:sldMk cId="654868913" sldId="278"/>
            <ac:spMk id="11" creationId="{12EE348E-EDF2-3907-2A1F-098FBE80FB1F}"/>
          </ac:spMkLst>
        </pc:spChg>
        <pc:spChg chg="add mod">
          <ac:chgData name="Marcel Dölz" userId="20f217fd-06b7-46b4-abdb-0d05284a1afb" providerId="ADAL" clId="{8678F3AB-6C65-4654-9571-94481C8B875E}" dt="2022-12-07T20:16:26.545" v="4851" actId="1076"/>
          <ac:spMkLst>
            <pc:docMk/>
            <pc:sldMk cId="654868913" sldId="278"/>
            <ac:spMk id="12" creationId="{01140561-9143-ECD2-BB24-18474B95D311}"/>
          </ac:spMkLst>
        </pc:spChg>
        <pc:spChg chg="add mod">
          <ac:chgData name="Marcel Dölz" userId="20f217fd-06b7-46b4-abdb-0d05284a1afb" providerId="ADAL" clId="{8678F3AB-6C65-4654-9571-94481C8B875E}" dt="2022-12-07T20:19:18.441" v="4928" actId="20577"/>
          <ac:spMkLst>
            <pc:docMk/>
            <pc:sldMk cId="654868913" sldId="278"/>
            <ac:spMk id="13" creationId="{3A671A59-BB42-673B-6F11-965CAA2F079A}"/>
          </ac:spMkLst>
        </pc:spChg>
        <pc:spChg chg="add mod">
          <ac:chgData name="Marcel Dölz" userId="20f217fd-06b7-46b4-abdb-0d05284a1afb" providerId="ADAL" clId="{8678F3AB-6C65-4654-9571-94481C8B875E}" dt="2022-12-07T20:47:23.921" v="5476" actId="1076"/>
          <ac:spMkLst>
            <pc:docMk/>
            <pc:sldMk cId="654868913" sldId="278"/>
            <ac:spMk id="14" creationId="{2C5227A4-9278-D334-A0FF-6E569B0711C2}"/>
          </ac:spMkLst>
        </pc:spChg>
        <pc:graphicFrameChg chg="add mod">
          <ac:chgData name="Marcel Dölz" userId="20f217fd-06b7-46b4-abdb-0d05284a1afb" providerId="ADAL" clId="{8678F3AB-6C65-4654-9571-94481C8B875E}" dt="2022-12-07T20:38:11.684" v="5272" actId="2085"/>
          <ac:graphicFrameMkLst>
            <pc:docMk/>
            <pc:sldMk cId="654868913" sldId="278"/>
            <ac:graphicFrameMk id="8" creationId="{CD58269E-985A-AF09-22FF-55992109944B}"/>
          </ac:graphicFrameMkLst>
        </pc:graphicFrameChg>
        <pc:picChg chg="del">
          <ac:chgData name="Marcel Dölz" userId="20f217fd-06b7-46b4-abdb-0d05284a1afb" providerId="ADAL" clId="{8678F3AB-6C65-4654-9571-94481C8B875E}" dt="2022-12-07T19:22:07.613" v="4749" actId="478"/>
          <ac:picMkLst>
            <pc:docMk/>
            <pc:sldMk cId="654868913" sldId="278"/>
            <ac:picMk id="6" creationId="{401E12B2-6178-008B-1C7E-2E732DCF5A03}"/>
          </ac:picMkLst>
        </pc:picChg>
        <pc:picChg chg="add del mod">
          <ac:chgData name="Marcel Dölz" userId="20f217fd-06b7-46b4-abdb-0d05284a1afb" providerId="ADAL" clId="{8678F3AB-6C65-4654-9571-94481C8B875E}" dt="2022-12-07T20:10:35.080" v="4757" actId="478"/>
          <ac:picMkLst>
            <pc:docMk/>
            <pc:sldMk cId="654868913" sldId="278"/>
            <ac:picMk id="7" creationId="{47025D13-3E51-113A-9323-02C24A5F7D51}"/>
          </ac:picMkLst>
        </pc:picChg>
      </pc:sldChg>
      <pc:sldChg chg="addSp modSp mod ord">
        <pc:chgData name="Marcel Dölz" userId="20f217fd-06b7-46b4-abdb-0d05284a1afb" providerId="ADAL" clId="{8678F3AB-6C65-4654-9571-94481C8B875E}" dt="2022-12-07T21:40:22.792" v="6496" actId="20577"/>
        <pc:sldMkLst>
          <pc:docMk/>
          <pc:sldMk cId="811978634" sldId="279"/>
        </pc:sldMkLst>
        <pc:spChg chg="mod">
          <ac:chgData name="Marcel Dölz" userId="20f217fd-06b7-46b4-abdb-0d05284a1afb" providerId="ADAL" clId="{8678F3AB-6C65-4654-9571-94481C8B875E}" dt="2022-12-07T21:40:11.188" v="6472"/>
          <ac:spMkLst>
            <pc:docMk/>
            <pc:sldMk cId="811978634" sldId="279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1:40:22.792" v="6496" actId="20577"/>
          <ac:spMkLst>
            <pc:docMk/>
            <pc:sldMk cId="811978634" sldId="279"/>
            <ac:spMk id="3" creationId="{EC847A3B-A254-0CB0-7745-0CDAA9572822}"/>
          </ac:spMkLst>
        </pc:spChg>
        <pc:spChg chg="add mod">
          <ac:chgData name="Marcel Dölz" userId="20f217fd-06b7-46b4-abdb-0d05284a1afb" providerId="ADAL" clId="{8678F3AB-6C65-4654-9571-94481C8B875E}" dt="2022-12-07T21:33:07.743" v="6406" actId="6549"/>
          <ac:spMkLst>
            <pc:docMk/>
            <pc:sldMk cId="811978634" sldId="279"/>
            <ac:spMk id="8" creationId="{4CEFC872-67A4-71CD-F771-1D662FDD1466}"/>
          </ac:spMkLst>
        </pc:spChg>
        <pc:spChg chg="add mod">
          <ac:chgData name="Marcel Dölz" userId="20f217fd-06b7-46b4-abdb-0d05284a1afb" providerId="ADAL" clId="{8678F3AB-6C65-4654-9571-94481C8B875E}" dt="2022-12-07T21:34:41.158" v="6415" actId="20577"/>
          <ac:spMkLst>
            <pc:docMk/>
            <pc:sldMk cId="811978634" sldId="279"/>
            <ac:spMk id="9" creationId="{68D7431E-9CB6-E2B1-D86D-FAF95769CE79}"/>
          </ac:spMkLst>
        </pc:spChg>
        <pc:graphicFrameChg chg="mod">
          <ac:chgData name="Marcel Dölz" userId="20f217fd-06b7-46b4-abdb-0d05284a1afb" providerId="ADAL" clId="{8678F3AB-6C65-4654-9571-94481C8B875E}" dt="2022-12-07T21:30:27.907" v="6365" actId="1076"/>
          <ac:graphicFrameMkLst>
            <pc:docMk/>
            <pc:sldMk cId="811978634" sldId="279"/>
            <ac:graphicFrameMk id="5" creationId="{B2D7DD75-5D2D-43E1-96F0-E33887623A4C}"/>
          </ac:graphicFrameMkLst>
        </pc:graphicFrameChg>
        <pc:graphicFrameChg chg="add mod">
          <ac:chgData name="Marcel Dölz" userId="20f217fd-06b7-46b4-abdb-0d05284a1afb" providerId="ADAL" clId="{8678F3AB-6C65-4654-9571-94481C8B875E}" dt="2022-12-07T21:30:27.907" v="6365" actId="1076"/>
          <ac:graphicFrameMkLst>
            <pc:docMk/>
            <pc:sldMk cId="811978634" sldId="279"/>
            <ac:graphicFrameMk id="6" creationId="{B9136EB8-AA43-480C-82A0-F3D05EA0EAAE}"/>
          </ac:graphicFrameMkLst>
        </pc:graphicFrameChg>
      </pc:sldChg>
      <pc:sldChg chg="del">
        <pc:chgData name="Marcel Dölz" userId="20f217fd-06b7-46b4-abdb-0d05284a1afb" providerId="ADAL" clId="{8678F3AB-6C65-4654-9571-94481C8B875E}" dt="2022-12-07T21:18:44.657" v="6248" actId="47"/>
        <pc:sldMkLst>
          <pc:docMk/>
          <pc:sldMk cId="3771223032" sldId="280"/>
        </pc:sldMkLst>
      </pc:sldChg>
      <pc:sldChg chg="addSp delSp modSp add del mod">
        <pc:chgData name="Marcel Dölz" userId="20f217fd-06b7-46b4-abdb-0d05284a1afb" providerId="ADAL" clId="{8678F3AB-6C65-4654-9571-94481C8B875E}" dt="2022-12-07T13:24:10.238" v="685" actId="2696"/>
        <pc:sldMkLst>
          <pc:docMk/>
          <pc:sldMk cId="3774872513" sldId="449"/>
        </pc:sldMkLst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2" creationId="{E4ECCAF0-E50E-4753-8E53-3C3428AFB8DA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" creationId="{BDE81B57-5576-4B26-BA95-EE9C3FF2060D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6" creationId="{87DF40FB-E319-4F26-A684-17C26667318B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7" creationId="{77ECE32E-2C5C-42FA-B091-FB7E88C85B1D}"/>
          </ac:spMkLst>
        </pc:spChg>
        <pc:spChg chg="add del mod ord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8" creationId="{79F9A571-E011-7348-7925-2E8DFCDDFF32}"/>
          </ac:spMkLst>
        </pc:spChg>
        <pc:spChg chg="del mod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16" creationId="{5936746F-D38C-4436-8455-ED0A2708CB08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0" creationId="{77C5386A-1A81-4B29-B527-6D7623669766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1" creationId="{9B052C59-D5A1-420A-8F8A-EA7FF5B996FE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4" creationId="{352573E1-E741-44F4-84EB-9287D11FA4E2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5" creationId="{D0513DDC-D040-41BE-8E2D-1681C1B62114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6" creationId="{37EDA886-D21D-40CF-95DE-C09E45657390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7" creationId="{6F067F61-928A-48DC-B04D-35B829CA05DD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8" creationId="{19EF0EE0-449C-4311-940C-2F3549ACB713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39" creationId="{671770DF-A995-70A8-E777-3C7C1DE81D27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40" creationId="{3DBE7AB1-28F3-73B0-9FF5-2AAC0588D7F3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41" creationId="{59089500-3D21-F59A-7437-9A7AB4F614F0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4" creationId="{ABBAEFCC-DD77-4265-B6DA-973EAB0653D2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5" creationId="{4633D221-AC6A-49BD-BE6E-35B4B8CB0181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6" creationId="{FB676357-1976-4C75-9DAE-9412A587CD34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7" creationId="{B9C0F144-5DA6-48DB-B395-D11FDB5A31AD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8" creationId="{A2EE92C5-1908-45D9-ABA2-2B14059AC4A8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59" creationId="{8981D3C9-CF63-47B0-88ED-0B5435A455FA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60" creationId="{85EE4226-FA52-4C28-B9DE-26909C85ADA8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61" creationId="{97C07398-C241-40C0-A269-51D4FDFF025B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62" creationId="{603A966C-B573-46A8-846A-D0840E0386CE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63" creationId="{5215FDFE-8766-4A53-AAB8-3025E06C5B3C}"/>
          </ac:spMkLst>
        </pc:spChg>
        <pc:spChg chg="del">
          <ac:chgData name="Marcel Dölz" userId="20f217fd-06b7-46b4-abdb-0d05284a1afb" providerId="ADAL" clId="{8678F3AB-6C65-4654-9571-94481C8B875E}" dt="2022-12-07T13:11:46.258" v="287" actId="21"/>
          <ac:spMkLst>
            <pc:docMk/>
            <pc:sldMk cId="3774872513" sldId="449"/>
            <ac:spMk id="64" creationId="{580F2020-C7C7-4A1B-9032-3CB49D188BBB}"/>
          </ac:spMkLst>
        </pc:spChg>
        <pc:picChg chg="del">
          <ac:chgData name="Marcel Dölz" userId="20f217fd-06b7-46b4-abdb-0d05284a1afb" providerId="ADAL" clId="{8678F3AB-6C65-4654-9571-94481C8B875E}" dt="2022-12-07T13:11:46.258" v="287" actId="21"/>
          <ac:picMkLst>
            <pc:docMk/>
            <pc:sldMk cId="3774872513" sldId="449"/>
            <ac:picMk id="11" creationId="{86EE31DA-9D81-49C8-B517-3DD7DD1633BA}"/>
          </ac:picMkLst>
        </pc:picChg>
        <pc:cxnChg chg="del mod">
          <ac:chgData name="Marcel Dölz" userId="20f217fd-06b7-46b4-abdb-0d05284a1afb" providerId="ADAL" clId="{8678F3AB-6C65-4654-9571-94481C8B875E}" dt="2022-12-07T13:11:46.258" v="287" actId="21"/>
          <ac:cxnSpMkLst>
            <pc:docMk/>
            <pc:sldMk cId="3774872513" sldId="449"/>
            <ac:cxnSpMk id="18" creationId="{A96774F9-E44C-4E28-86E1-707DE0B1303E}"/>
          </ac:cxnSpMkLst>
        </pc:cxnChg>
        <pc:cxnChg chg="del mod">
          <ac:chgData name="Marcel Dölz" userId="20f217fd-06b7-46b4-abdb-0d05284a1afb" providerId="ADAL" clId="{8678F3AB-6C65-4654-9571-94481C8B875E}" dt="2022-12-07T13:11:46.258" v="287" actId="21"/>
          <ac:cxnSpMkLst>
            <pc:docMk/>
            <pc:sldMk cId="3774872513" sldId="449"/>
            <ac:cxnSpMk id="65" creationId="{DA59CF08-C0E3-4C42-A496-8DEC0883DE88}"/>
          </ac:cxnSpMkLst>
        </pc:cxnChg>
        <pc:cxnChg chg="del mod">
          <ac:chgData name="Marcel Dölz" userId="20f217fd-06b7-46b4-abdb-0d05284a1afb" providerId="ADAL" clId="{8678F3AB-6C65-4654-9571-94481C8B875E}" dt="2022-12-07T13:11:46.258" v="287" actId="21"/>
          <ac:cxnSpMkLst>
            <pc:docMk/>
            <pc:sldMk cId="3774872513" sldId="449"/>
            <ac:cxnSpMk id="66" creationId="{F208E901-CA4F-4D91-AD9D-CF5C9547ECFE}"/>
          </ac:cxnSpMkLst>
        </pc:cxnChg>
      </pc:sldChg>
      <pc:sldChg chg="modSp add mod">
        <pc:chgData name="Marcel Dölz" userId="20f217fd-06b7-46b4-abdb-0d05284a1afb" providerId="ADAL" clId="{8678F3AB-6C65-4654-9571-94481C8B875E}" dt="2022-12-07T21:42:12.283" v="6524"/>
        <pc:sldMkLst>
          <pc:docMk/>
          <pc:sldMk cId="1062180949" sldId="450"/>
        </pc:sldMkLst>
        <pc:spChg chg="mod">
          <ac:chgData name="Marcel Dölz" userId="20f217fd-06b7-46b4-abdb-0d05284a1afb" providerId="ADAL" clId="{8678F3AB-6C65-4654-9571-94481C8B875E}" dt="2022-12-07T21:42:12.283" v="6524"/>
          <ac:spMkLst>
            <pc:docMk/>
            <pc:sldMk cId="1062180949" sldId="450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16:46:25.661" v="3911" actId="6549"/>
          <ac:spMkLst>
            <pc:docMk/>
            <pc:sldMk cId="1062180949" sldId="450"/>
            <ac:spMk id="3" creationId="{EC847A3B-A254-0CB0-7745-0CDAA9572822}"/>
          </ac:spMkLst>
        </pc:spChg>
      </pc:sldChg>
      <pc:sldChg chg="addSp delSp modSp add mod">
        <pc:chgData name="Marcel Dölz" userId="20f217fd-06b7-46b4-abdb-0d05284a1afb" providerId="ADAL" clId="{8678F3AB-6C65-4654-9571-94481C8B875E}" dt="2022-12-07T21:43:24.941" v="6538" actId="20577"/>
        <pc:sldMkLst>
          <pc:docMk/>
          <pc:sldMk cId="4018303273" sldId="451"/>
        </pc:sldMkLst>
        <pc:spChg chg="mod">
          <ac:chgData name="Marcel Dölz" userId="20f217fd-06b7-46b4-abdb-0d05284a1afb" providerId="ADAL" clId="{8678F3AB-6C65-4654-9571-94481C8B875E}" dt="2022-12-07T21:43:00.195" v="6534"/>
          <ac:spMkLst>
            <pc:docMk/>
            <pc:sldMk cId="4018303273" sldId="451"/>
            <ac:spMk id="2" creationId="{69B26A97-0B85-B382-258A-397851F7B667}"/>
          </ac:spMkLst>
        </pc:spChg>
        <pc:spChg chg="del">
          <ac:chgData name="Marcel Dölz" userId="20f217fd-06b7-46b4-abdb-0d05284a1afb" providerId="ADAL" clId="{8678F3AB-6C65-4654-9571-94481C8B875E}" dt="2022-12-07T13:36:06.065" v="945" actId="478"/>
          <ac:spMkLst>
            <pc:docMk/>
            <pc:sldMk cId="4018303273" sldId="451"/>
            <ac:spMk id="5" creationId="{F8D7DFDD-05C9-D661-D1D9-E8BECCBDB0C8}"/>
          </ac:spMkLst>
        </pc:spChg>
        <pc:spChg chg="del">
          <ac:chgData name="Marcel Dölz" userId="20f217fd-06b7-46b4-abdb-0d05284a1afb" providerId="ADAL" clId="{8678F3AB-6C65-4654-9571-94481C8B875E}" dt="2022-12-07T13:36:08.737" v="946" actId="478"/>
          <ac:spMkLst>
            <pc:docMk/>
            <pc:sldMk cId="4018303273" sldId="451"/>
            <ac:spMk id="6" creationId="{1D5725C0-5477-9538-6A5B-55FD47689103}"/>
          </ac:spMkLst>
        </pc:spChg>
        <pc:spChg chg="add mod">
          <ac:chgData name="Marcel Dölz" userId="20f217fd-06b7-46b4-abdb-0d05284a1afb" providerId="ADAL" clId="{8678F3AB-6C65-4654-9571-94481C8B875E}" dt="2022-12-07T21:43:24.941" v="6538" actId="20577"/>
          <ac:spMkLst>
            <pc:docMk/>
            <pc:sldMk cId="4018303273" sldId="451"/>
            <ac:spMk id="8" creationId="{91EAEBF8-6580-ECB4-CF20-566DDDAC1C6A}"/>
          </ac:spMkLst>
        </pc:spChg>
        <pc:spChg chg="del">
          <ac:chgData name="Marcel Dölz" userId="20f217fd-06b7-46b4-abdb-0d05284a1afb" providerId="ADAL" clId="{8678F3AB-6C65-4654-9571-94481C8B875E}" dt="2022-12-07T13:36:01.599" v="941" actId="478"/>
          <ac:spMkLst>
            <pc:docMk/>
            <pc:sldMk cId="4018303273" sldId="451"/>
            <ac:spMk id="10" creationId="{F260C1EC-1263-D1C6-2888-55C3CD78DAA8}"/>
          </ac:spMkLst>
        </pc:spChg>
        <pc:spChg chg="del">
          <ac:chgData name="Marcel Dölz" userId="20f217fd-06b7-46b4-abdb-0d05284a1afb" providerId="ADAL" clId="{8678F3AB-6C65-4654-9571-94481C8B875E}" dt="2022-12-07T13:36:02.921" v="942" actId="478"/>
          <ac:spMkLst>
            <pc:docMk/>
            <pc:sldMk cId="4018303273" sldId="451"/>
            <ac:spMk id="18" creationId="{16855F2D-B7DD-2986-EA5B-920C509D83C9}"/>
          </ac:spMkLst>
        </pc:spChg>
        <pc:spChg chg="del">
          <ac:chgData name="Marcel Dölz" userId="20f217fd-06b7-46b4-abdb-0d05284a1afb" providerId="ADAL" clId="{8678F3AB-6C65-4654-9571-94481C8B875E}" dt="2022-12-07T13:36:13.185" v="951" actId="478"/>
          <ac:spMkLst>
            <pc:docMk/>
            <pc:sldMk cId="4018303273" sldId="451"/>
            <ac:spMk id="20" creationId="{735132C8-2F64-43F5-F014-EA5CE287F339}"/>
          </ac:spMkLst>
        </pc:spChg>
        <pc:picChg chg="del">
          <ac:chgData name="Marcel Dölz" userId="20f217fd-06b7-46b4-abdb-0d05284a1afb" providerId="ADAL" clId="{8678F3AB-6C65-4654-9571-94481C8B875E}" dt="2022-12-07T13:35:58.632" v="940" actId="478"/>
          <ac:picMkLst>
            <pc:docMk/>
            <pc:sldMk cId="4018303273" sldId="451"/>
            <ac:picMk id="7" creationId="{BC7C7206-B2E3-9808-BAE7-AC3F92393CBC}"/>
          </ac:picMkLst>
        </pc:picChg>
        <pc:picChg chg="del">
          <ac:chgData name="Marcel Dölz" userId="20f217fd-06b7-46b4-abdb-0d05284a1afb" providerId="ADAL" clId="{8678F3AB-6C65-4654-9571-94481C8B875E}" dt="2022-12-07T13:36:11.095" v="949" actId="478"/>
          <ac:picMkLst>
            <pc:docMk/>
            <pc:sldMk cId="4018303273" sldId="451"/>
            <ac:picMk id="11" creationId="{532F038D-789E-0C0F-7845-C623E7A7C19E}"/>
          </ac:picMkLst>
        </pc:picChg>
        <pc:picChg chg="del">
          <ac:chgData name="Marcel Dölz" userId="20f217fd-06b7-46b4-abdb-0d05284a1afb" providerId="ADAL" clId="{8678F3AB-6C65-4654-9571-94481C8B875E}" dt="2022-12-07T13:36:04.734" v="944" actId="478"/>
          <ac:picMkLst>
            <pc:docMk/>
            <pc:sldMk cId="4018303273" sldId="451"/>
            <ac:picMk id="17" creationId="{D2BD72CC-826E-2A9B-98A2-AEA03DF278C5}"/>
          </ac:picMkLst>
        </pc:picChg>
        <pc:cxnChg chg="del">
          <ac:chgData name="Marcel Dölz" userId="20f217fd-06b7-46b4-abdb-0d05284a1afb" providerId="ADAL" clId="{8678F3AB-6C65-4654-9571-94481C8B875E}" dt="2022-12-07T13:36:10.419" v="948" actId="478"/>
          <ac:cxnSpMkLst>
            <pc:docMk/>
            <pc:sldMk cId="4018303273" sldId="451"/>
            <ac:cxnSpMk id="12" creationId="{2C86B1FB-8723-D086-2B86-6A3B1FD3DD80}"/>
          </ac:cxnSpMkLst>
        </pc:cxnChg>
        <pc:cxnChg chg="del">
          <ac:chgData name="Marcel Dölz" userId="20f217fd-06b7-46b4-abdb-0d05284a1afb" providerId="ADAL" clId="{8678F3AB-6C65-4654-9571-94481C8B875E}" dt="2022-12-07T13:36:09.680" v="947" actId="478"/>
          <ac:cxnSpMkLst>
            <pc:docMk/>
            <pc:sldMk cId="4018303273" sldId="451"/>
            <ac:cxnSpMk id="13" creationId="{76875984-71CA-9902-2A82-1DE6FDB10DED}"/>
          </ac:cxnSpMkLst>
        </pc:cxnChg>
        <pc:cxnChg chg="del">
          <ac:chgData name="Marcel Dölz" userId="20f217fd-06b7-46b4-abdb-0d05284a1afb" providerId="ADAL" clId="{8678F3AB-6C65-4654-9571-94481C8B875E}" dt="2022-12-07T13:36:04.146" v="943" actId="478"/>
          <ac:cxnSpMkLst>
            <pc:docMk/>
            <pc:sldMk cId="4018303273" sldId="451"/>
            <ac:cxnSpMk id="15" creationId="{C4882456-7C68-619A-D736-906877DACA95}"/>
          </ac:cxnSpMkLst>
        </pc:cxnChg>
        <pc:cxnChg chg="del">
          <ac:chgData name="Marcel Dölz" userId="20f217fd-06b7-46b4-abdb-0d05284a1afb" providerId="ADAL" clId="{8678F3AB-6C65-4654-9571-94481C8B875E}" dt="2022-12-07T13:36:11.896" v="950" actId="478"/>
          <ac:cxnSpMkLst>
            <pc:docMk/>
            <pc:sldMk cId="4018303273" sldId="451"/>
            <ac:cxnSpMk id="19" creationId="{310D9A81-6A2A-B9DF-7E40-D972DE82C996}"/>
          </ac:cxnSpMkLst>
        </pc:cxnChg>
      </pc:sldChg>
      <pc:sldChg chg="addSp delSp modSp add mod ord">
        <pc:chgData name="Marcel Dölz" userId="20f217fd-06b7-46b4-abdb-0d05284a1afb" providerId="ADAL" clId="{8678F3AB-6C65-4654-9571-94481C8B875E}" dt="2022-12-07T22:01:20.174" v="6633" actId="1076"/>
        <pc:sldMkLst>
          <pc:docMk/>
          <pc:sldMk cId="3834090298" sldId="452"/>
        </pc:sldMkLst>
        <pc:spChg chg="mod">
          <ac:chgData name="Marcel Dölz" userId="20f217fd-06b7-46b4-abdb-0d05284a1afb" providerId="ADAL" clId="{8678F3AB-6C65-4654-9571-94481C8B875E}" dt="2022-12-07T21:44:16.530" v="6549" actId="6549"/>
          <ac:spMkLst>
            <pc:docMk/>
            <pc:sldMk cId="3834090298" sldId="452"/>
            <ac:spMk id="2" creationId="{69B26A97-0B85-B382-258A-397851F7B667}"/>
          </ac:spMkLst>
        </pc:spChg>
        <pc:spChg chg="del mod">
          <ac:chgData name="Marcel Dölz" userId="20f217fd-06b7-46b4-abdb-0d05284a1afb" providerId="ADAL" clId="{8678F3AB-6C65-4654-9571-94481C8B875E}" dt="2022-12-07T15:35:16.274" v="1935" actId="478"/>
          <ac:spMkLst>
            <pc:docMk/>
            <pc:sldMk cId="3834090298" sldId="452"/>
            <ac:spMk id="3" creationId="{EC847A3B-A254-0CB0-7745-0CDAA9572822}"/>
          </ac:spMkLst>
        </pc:spChg>
        <pc:spChg chg="del">
          <ac:chgData name="Marcel Dölz" userId="20f217fd-06b7-46b4-abdb-0d05284a1afb" providerId="ADAL" clId="{8678F3AB-6C65-4654-9571-94481C8B875E}" dt="2022-12-07T14:02:33.639" v="1380" actId="478"/>
          <ac:spMkLst>
            <pc:docMk/>
            <pc:sldMk cId="3834090298" sldId="452"/>
            <ac:spMk id="5" creationId="{21052533-BC5F-A807-0B59-54EE34EF83F7}"/>
          </ac:spMkLst>
        </pc:spChg>
        <pc:spChg chg="add mod">
          <ac:chgData name="Marcel Dölz" userId="20f217fd-06b7-46b4-abdb-0d05284a1afb" providerId="ADAL" clId="{8678F3AB-6C65-4654-9571-94481C8B875E}" dt="2022-12-07T14:04:43.238" v="1478" actId="692"/>
          <ac:spMkLst>
            <pc:docMk/>
            <pc:sldMk cId="3834090298" sldId="452"/>
            <ac:spMk id="7" creationId="{CCE0A0F0-F0E9-A652-C588-4C128C8EF80E}"/>
          </ac:spMkLst>
        </pc:spChg>
        <pc:spChg chg="add mod">
          <ac:chgData name="Marcel Dölz" userId="20f217fd-06b7-46b4-abdb-0d05284a1afb" providerId="ADAL" clId="{8678F3AB-6C65-4654-9571-94481C8B875E}" dt="2022-12-07T14:05:38.783" v="1493" actId="113"/>
          <ac:spMkLst>
            <pc:docMk/>
            <pc:sldMk cId="3834090298" sldId="452"/>
            <ac:spMk id="8" creationId="{D7B1F6B4-D0B0-0986-1F4D-71F2850DD04D}"/>
          </ac:spMkLst>
        </pc:spChg>
        <pc:spChg chg="mod">
          <ac:chgData name="Marcel Dölz" userId="20f217fd-06b7-46b4-abdb-0d05284a1afb" providerId="ADAL" clId="{8678F3AB-6C65-4654-9571-94481C8B875E}" dt="2022-12-07T14:03:45.593" v="1391" actId="692"/>
          <ac:spMkLst>
            <pc:docMk/>
            <pc:sldMk cId="3834090298" sldId="452"/>
            <ac:spMk id="10" creationId="{44A4D703-2C14-B40F-99F0-831A883762B5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11" creationId="{57FE6FFF-BB96-4A2E-28A3-A9F03966AB8D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12" creationId="{2D7C2210-CCA0-0F39-82BA-2239B6AC810C}"/>
          </ac:spMkLst>
        </pc:spChg>
        <pc:spChg chg="mod">
          <ac:chgData name="Marcel Dölz" userId="20f217fd-06b7-46b4-abdb-0d05284a1afb" providerId="ADAL" clId="{8678F3AB-6C65-4654-9571-94481C8B875E}" dt="2022-12-07T15:34:13.324" v="1933" actId="1076"/>
          <ac:spMkLst>
            <pc:docMk/>
            <pc:sldMk cId="3834090298" sldId="452"/>
            <ac:spMk id="13" creationId="{9858DD7E-4146-3E82-3FCC-65B465E90920}"/>
          </ac:spMkLst>
        </pc:spChg>
        <pc:spChg chg="mod">
          <ac:chgData name="Marcel Dölz" userId="20f217fd-06b7-46b4-abdb-0d05284a1afb" providerId="ADAL" clId="{8678F3AB-6C65-4654-9571-94481C8B875E}" dt="2022-12-07T14:03:39.161" v="1388" actId="207"/>
          <ac:spMkLst>
            <pc:docMk/>
            <pc:sldMk cId="3834090298" sldId="452"/>
            <ac:spMk id="14" creationId="{1F91A1C7-FA49-7EC4-D531-3341FFC9DFBD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15" creationId="{CD1C566E-EBC1-D694-AAD2-F1AEA6F6A286}"/>
          </ac:spMkLst>
        </pc:spChg>
        <pc:spChg chg="mod">
          <ac:chgData name="Marcel Dölz" userId="20f217fd-06b7-46b4-abdb-0d05284a1afb" providerId="ADAL" clId="{8678F3AB-6C65-4654-9571-94481C8B875E}" dt="2022-12-07T14:03:37.187" v="1387" actId="207"/>
          <ac:spMkLst>
            <pc:docMk/>
            <pc:sldMk cId="3834090298" sldId="452"/>
            <ac:spMk id="16" creationId="{A35C4064-66F8-6C50-E2A2-6CEEE50155EE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17" creationId="{8D865972-0C17-494E-2313-8370869FCD9D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18" creationId="{3D61082D-E33D-A2D3-2EAB-F384B232E8C2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19" creationId="{4C350860-0325-9DF7-9CFA-17AA7CA65D81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20" creationId="{3B22E4D3-4277-9D5D-191E-7B56B1AAF88F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21" creationId="{6DD55AE2-89DC-FCA9-6219-2BA692023CAA}"/>
          </ac:spMkLst>
        </pc:spChg>
        <pc:spChg chg="mod">
          <ac:chgData name="Marcel Dölz" userId="20f217fd-06b7-46b4-abdb-0d05284a1afb" providerId="ADAL" clId="{8678F3AB-6C65-4654-9571-94481C8B875E}" dt="2022-12-07T14:03:34.860" v="1386" actId="207"/>
          <ac:spMkLst>
            <pc:docMk/>
            <pc:sldMk cId="3834090298" sldId="452"/>
            <ac:spMk id="22" creationId="{F781636C-C09D-3CE4-303B-0D8527077E0E}"/>
          </ac:spMkLst>
        </pc:spChg>
        <pc:spChg chg="add mod">
          <ac:chgData name="Marcel Dölz" userId="20f217fd-06b7-46b4-abdb-0d05284a1afb" providerId="ADAL" clId="{8678F3AB-6C65-4654-9571-94481C8B875E}" dt="2022-12-07T15:33:18.359" v="1929" actId="14100"/>
          <ac:spMkLst>
            <pc:docMk/>
            <pc:sldMk cId="3834090298" sldId="452"/>
            <ac:spMk id="23" creationId="{416826A0-121F-6A4D-4175-B79734662A71}"/>
          </ac:spMkLst>
        </pc:spChg>
        <pc:spChg chg="add mod">
          <ac:chgData name="Marcel Dölz" userId="20f217fd-06b7-46b4-abdb-0d05284a1afb" providerId="ADAL" clId="{8678F3AB-6C65-4654-9571-94481C8B875E}" dt="2022-12-07T15:33:33.156" v="1931" actId="1076"/>
          <ac:spMkLst>
            <pc:docMk/>
            <pc:sldMk cId="3834090298" sldId="452"/>
            <ac:spMk id="24" creationId="{F83CA902-85DF-68A8-FBC5-0B97750B906F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25" creationId="{64D38929-AD4E-0C0B-34CE-D4C9B90740F2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26" creationId="{E1C1A115-BCA4-5A82-F3D0-8C5C1B64397A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27" creationId="{F9A879CB-3BCB-60A1-656A-B226C455C0A5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28" creationId="{7CD4C00B-69CE-EF84-7EE4-1A176FA0F60C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29" creationId="{29D8DAE5-869E-F0E7-EB6B-47A661FC0BA9}"/>
          </ac:spMkLst>
        </pc:spChg>
        <pc:spChg chg="add mod">
          <ac:chgData name="Marcel Dölz" userId="20f217fd-06b7-46b4-abdb-0d05284a1afb" providerId="ADAL" clId="{8678F3AB-6C65-4654-9571-94481C8B875E}" dt="2022-12-07T14:05:07.170" v="1486" actId="1038"/>
          <ac:spMkLst>
            <pc:docMk/>
            <pc:sldMk cId="3834090298" sldId="452"/>
            <ac:spMk id="30" creationId="{E259C241-645C-3FDE-3EB9-811176343B46}"/>
          </ac:spMkLst>
        </pc:spChg>
        <pc:spChg chg="add mod">
          <ac:chgData name="Marcel Dölz" userId="20f217fd-06b7-46b4-abdb-0d05284a1afb" providerId="ADAL" clId="{8678F3AB-6C65-4654-9571-94481C8B875E}" dt="2022-12-07T14:05:13.761" v="1492" actId="1038"/>
          <ac:spMkLst>
            <pc:docMk/>
            <pc:sldMk cId="3834090298" sldId="452"/>
            <ac:spMk id="31" creationId="{70ACB55C-061A-30AD-078C-E256E2DE893C}"/>
          </ac:spMkLst>
        </pc:spChg>
        <pc:spChg chg="add mod">
          <ac:chgData name="Marcel Dölz" userId="20f217fd-06b7-46b4-abdb-0d05284a1afb" providerId="ADAL" clId="{8678F3AB-6C65-4654-9571-94481C8B875E}" dt="2022-12-07T14:05:09.977" v="1491" actId="1038"/>
          <ac:spMkLst>
            <pc:docMk/>
            <pc:sldMk cId="3834090298" sldId="452"/>
            <ac:spMk id="32" creationId="{702F33DB-CF01-556E-5680-0ABBAC053B06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33" creationId="{BB6F84A1-C57C-4B1A-C844-067041F6E02E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34" creationId="{7AD2EA30-0EE2-6AD0-4AEE-6AB89B1362B5}"/>
          </ac:spMkLst>
        </pc:spChg>
        <pc:spChg chg="add mod">
          <ac:chgData name="Marcel Dölz" userId="20f217fd-06b7-46b4-abdb-0d05284a1afb" providerId="ADAL" clId="{8678F3AB-6C65-4654-9571-94481C8B875E}" dt="2022-12-07T14:04:40.785" v="1477" actId="2085"/>
          <ac:spMkLst>
            <pc:docMk/>
            <pc:sldMk cId="3834090298" sldId="452"/>
            <ac:spMk id="35" creationId="{B78CB709-4536-729C-8091-49E7B8EA54B0}"/>
          </ac:spMkLst>
        </pc:spChg>
        <pc:spChg chg="add del mod">
          <ac:chgData name="Marcel Dölz" userId="20f217fd-06b7-46b4-abdb-0d05284a1afb" providerId="ADAL" clId="{8678F3AB-6C65-4654-9571-94481C8B875E}" dt="2022-12-07T14:01:47.463" v="1374" actId="478"/>
          <ac:spMkLst>
            <pc:docMk/>
            <pc:sldMk cId="3834090298" sldId="452"/>
            <ac:spMk id="37" creationId="{7A04529F-F897-1927-C32E-132CC1D56FD9}"/>
          </ac:spMkLst>
        </pc:spChg>
        <pc:spChg chg="add del mod">
          <ac:chgData name="Marcel Dölz" userId="20f217fd-06b7-46b4-abdb-0d05284a1afb" providerId="ADAL" clId="{8678F3AB-6C65-4654-9571-94481C8B875E}" dt="2022-12-07T16:44:40.163" v="3866" actId="478"/>
          <ac:spMkLst>
            <pc:docMk/>
            <pc:sldMk cId="3834090298" sldId="452"/>
            <ac:spMk id="38" creationId="{0B9DFF10-CD41-BDA8-5E55-48FAADC0F9AE}"/>
          </ac:spMkLst>
        </pc:spChg>
        <pc:spChg chg="add del mod">
          <ac:chgData name="Marcel Dölz" userId="20f217fd-06b7-46b4-abdb-0d05284a1afb" providerId="ADAL" clId="{8678F3AB-6C65-4654-9571-94481C8B875E}" dt="2022-12-07T16:42:37.686" v="3742" actId="478"/>
          <ac:spMkLst>
            <pc:docMk/>
            <pc:sldMk cId="3834090298" sldId="452"/>
            <ac:spMk id="39" creationId="{12F4EE6E-D829-826B-F112-22A796D09A89}"/>
          </ac:spMkLst>
        </pc:spChg>
        <pc:spChg chg="add del mod">
          <ac:chgData name="Marcel Dölz" userId="20f217fd-06b7-46b4-abdb-0d05284a1afb" providerId="ADAL" clId="{8678F3AB-6C65-4654-9571-94481C8B875E}" dt="2022-12-07T16:42:39.825" v="3743" actId="478"/>
          <ac:spMkLst>
            <pc:docMk/>
            <pc:sldMk cId="3834090298" sldId="452"/>
            <ac:spMk id="40" creationId="{5EE30127-A4B1-6584-C6D3-ED257B38B22E}"/>
          </ac:spMkLst>
        </pc:spChg>
        <pc:spChg chg="add mod">
          <ac:chgData name="Marcel Dölz" userId="20f217fd-06b7-46b4-abdb-0d05284a1afb" providerId="ADAL" clId="{8678F3AB-6C65-4654-9571-94481C8B875E}" dt="2022-12-07T22:01:09.168" v="6632" actId="27636"/>
          <ac:spMkLst>
            <pc:docMk/>
            <pc:sldMk cId="3834090298" sldId="452"/>
            <ac:spMk id="42" creationId="{BD7E7436-ABDD-D2CE-91C7-60DB01885C5A}"/>
          </ac:spMkLst>
        </pc:spChg>
        <pc:spChg chg="add mod">
          <ac:chgData name="Marcel Dölz" userId="20f217fd-06b7-46b4-abdb-0d05284a1afb" providerId="ADAL" clId="{8678F3AB-6C65-4654-9571-94481C8B875E}" dt="2022-12-07T22:01:20.174" v="6633" actId="1076"/>
          <ac:spMkLst>
            <pc:docMk/>
            <pc:sldMk cId="3834090298" sldId="452"/>
            <ac:spMk id="44" creationId="{64CD2807-B431-F4DC-B4E0-402FB29559DF}"/>
          </ac:spMkLst>
        </pc:spChg>
        <pc:grpChg chg="add del mod">
          <ac:chgData name="Marcel Dölz" userId="20f217fd-06b7-46b4-abdb-0d05284a1afb" providerId="ADAL" clId="{8678F3AB-6C65-4654-9571-94481C8B875E}" dt="2022-12-07T16:42:31.432" v="3740" actId="478"/>
          <ac:grpSpMkLst>
            <pc:docMk/>
            <pc:sldMk cId="3834090298" sldId="452"/>
            <ac:grpSpMk id="6" creationId="{A3C22F37-D32D-9BA4-CAC4-BE66A265A9E2}"/>
          </ac:grpSpMkLst>
        </pc:grpChg>
        <pc:grpChg chg="del mod">
          <ac:chgData name="Marcel Dölz" userId="20f217fd-06b7-46b4-abdb-0d05284a1afb" providerId="ADAL" clId="{8678F3AB-6C65-4654-9571-94481C8B875E}" dt="2022-12-07T16:42:34.528" v="3741" actId="478"/>
          <ac:grpSpMkLst>
            <pc:docMk/>
            <pc:sldMk cId="3834090298" sldId="452"/>
            <ac:grpSpMk id="9" creationId="{6F87F6B5-EB25-7BFD-B654-9D90C0D510E0}"/>
          </ac:grpSpMkLst>
        </pc:grpChg>
      </pc:sldChg>
      <pc:sldChg chg="addSp delSp modSp add mod">
        <pc:chgData name="Marcel Dölz" userId="20f217fd-06b7-46b4-abdb-0d05284a1afb" providerId="ADAL" clId="{8678F3AB-6C65-4654-9571-94481C8B875E}" dt="2022-12-07T21:44:35.269" v="6561" actId="20577"/>
        <pc:sldMkLst>
          <pc:docMk/>
          <pc:sldMk cId="2540711365" sldId="453"/>
        </pc:sldMkLst>
        <pc:spChg chg="mod">
          <ac:chgData name="Marcel Dölz" userId="20f217fd-06b7-46b4-abdb-0d05284a1afb" providerId="ADAL" clId="{8678F3AB-6C65-4654-9571-94481C8B875E}" dt="2022-12-07T21:44:35.269" v="6561" actId="20577"/>
          <ac:spMkLst>
            <pc:docMk/>
            <pc:sldMk cId="2540711365" sldId="453"/>
            <ac:spMk id="2" creationId="{69B26A97-0B85-B382-258A-397851F7B667}"/>
          </ac:spMkLst>
        </pc:spChg>
        <pc:spChg chg="add del mod">
          <ac:chgData name="Marcel Dölz" userId="20f217fd-06b7-46b4-abdb-0d05284a1afb" providerId="ADAL" clId="{8678F3AB-6C65-4654-9571-94481C8B875E}" dt="2022-12-07T15:58:29.154" v="2885" actId="478"/>
          <ac:spMkLst>
            <pc:docMk/>
            <pc:sldMk cId="2540711365" sldId="453"/>
            <ac:spMk id="3" creationId="{63BEDE5E-FD2F-2E82-EE54-39816A5554B9}"/>
          </ac:spMkLst>
        </pc:spChg>
        <pc:spChg chg="add mod">
          <ac:chgData name="Marcel Dölz" userId="20f217fd-06b7-46b4-abdb-0d05284a1afb" providerId="ADAL" clId="{8678F3AB-6C65-4654-9571-94481C8B875E}" dt="2022-12-07T16:16:27.786" v="3208" actId="113"/>
          <ac:spMkLst>
            <pc:docMk/>
            <pc:sldMk cId="2540711365" sldId="453"/>
            <ac:spMk id="5" creationId="{72B96952-D1E8-80CC-06ED-1B0859E33334}"/>
          </ac:spMkLst>
        </pc:spChg>
        <pc:spChg chg="del">
          <ac:chgData name="Marcel Dölz" userId="20f217fd-06b7-46b4-abdb-0d05284a1afb" providerId="ADAL" clId="{8678F3AB-6C65-4654-9571-94481C8B875E}" dt="2022-12-07T15:58:32.481" v="2886" actId="478"/>
          <ac:spMkLst>
            <pc:docMk/>
            <pc:sldMk cId="2540711365" sldId="453"/>
            <ac:spMk id="38" creationId="{0B9DFF10-CD41-BDA8-5E55-48FAADC0F9AE}"/>
          </ac:spMkLst>
        </pc:spChg>
        <pc:spChg chg="mod">
          <ac:chgData name="Marcel Dölz" userId="20f217fd-06b7-46b4-abdb-0d05284a1afb" providerId="ADAL" clId="{8678F3AB-6C65-4654-9571-94481C8B875E}" dt="2022-12-07T16:06:37.452" v="3045" actId="313"/>
          <ac:spMkLst>
            <pc:docMk/>
            <pc:sldMk cId="2540711365" sldId="453"/>
            <ac:spMk id="39" creationId="{12F4EE6E-D829-826B-F112-22A796D09A89}"/>
          </ac:spMkLst>
        </pc:spChg>
        <pc:spChg chg="del">
          <ac:chgData name="Marcel Dölz" userId="20f217fd-06b7-46b4-abdb-0d05284a1afb" providerId="ADAL" clId="{8678F3AB-6C65-4654-9571-94481C8B875E}" dt="2022-12-07T15:58:34.645" v="2887" actId="478"/>
          <ac:spMkLst>
            <pc:docMk/>
            <pc:sldMk cId="2540711365" sldId="453"/>
            <ac:spMk id="40" creationId="{5EE30127-A4B1-6584-C6D3-ED257B38B22E}"/>
          </ac:spMkLst>
        </pc:spChg>
        <pc:spChg chg="del">
          <ac:chgData name="Marcel Dölz" userId="20f217fd-06b7-46b4-abdb-0d05284a1afb" providerId="ADAL" clId="{8678F3AB-6C65-4654-9571-94481C8B875E}" dt="2022-12-07T15:40:24.360" v="2095" actId="478"/>
          <ac:spMkLst>
            <pc:docMk/>
            <pc:sldMk cId="2540711365" sldId="453"/>
            <ac:spMk id="42" creationId="{BD7E7436-ABDD-D2CE-91C7-60DB01885C5A}"/>
          </ac:spMkLst>
        </pc:spChg>
        <pc:grpChg chg="del">
          <ac:chgData name="Marcel Dölz" userId="20f217fd-06b7-46b4-abdb-0d05284a1afb" providerId="ADAL" clId="{8678F3AB-6C65-4654-9571-94481C8B875E}" dt="2022-12-07T15:44:07.659" v="2169" actId="478"/>
          <ac:grpSpMkLst>
            <pc:docMk/>
            <pc:sldMk cId="2540711365" sldId="453"/>
            <ac:grpSpMk id="6" creationId="{A3C22F37-D32D-9BA4-CAC4-BE66A265A9E2}"/>
          </ac:grpSpMkLst>
        </pc:grpChg>
        <pc:grpChg chg="del">
          <ac:chgData name="Marcel Dölz" userId="20f217fd-06b7-46b4-abdb-0d05284a1afb" providerId="ADAL" clId="{8678F3AB-6C65-4654-9571-94481C8B875E}" dt="2022-12-07T15:44:08.664" v="2170" actId="478"/>
          <ac:grpSpMkLst>
            <pc:docMk/>
            <pc:sldMk cId="2540711365" sldId="453"/>
            <ac:grpSpMk id="9" creationId="{6F87F6B5-EB25-7BFD-B654-9D90C0D510E0}"/>
          </ac:grpSpMkLst>
        </pc:grpChg>
      </pc:sldChg>
      <pc:sldChg chg="addSp modSp add mod">
        <pc:chgData name="Marcel Dölz" userId="20f217fd-06b7-46b4-abdb-0d05284a1afb" providerId="ADAL" clId="{8678F3AB-6C65-4654-9571-94481C8B875E}" dt="2022-12-07T21:44:39.199" v="6565" actId="20577"/>
        <pc:sldMkLst>
          <pc:docMk/>
          <pc:sldMk cId="3472949005" sldId="454"/>
        </pc:sldMkLst>
        <pc:spChg chg="mod">
          <ac:chgData name="Marcel Dölz" userId="20f217fd-06b7-46b4-abdb-0d05284a1afb" providerId="ADAL" clId="{8678F3AB-6C65-4654-9571-94481C8B875E}" dt="2022-12-07T21:44:39.199" v="6565" actId="20577"/>
          <ac:spMkLst>
            <pc:docMk/>
            <pc:sldMk cId="3472949005" sldId="454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16:00:46.890" v="2941" actId="5793"/>
          <ac:spMkLst>
            <pc:docMk/>
            <pc:sldMk cId="3472949005" sldId="454"/>
            <ac:spMk id="3" creationId="{63BEDE5E-FD2F-2E82-EE54-39816A5554B9}"/>
          </ac:spMkLst>
        </pc:spChg>
        <pc:spChg chg="add mod">
          <ac:chgData name="Marcel Dölz" userId="20f217fd-06b7-46b4-abdb-0d05284a1afb" providerId="ADAL" clId="{8678F3AB-6C65-4654-9571-94481C8B875E}" dt="2022-12-07T16:00:58.601" v="2943" actId="1076"/>
          <ac:spMkLst>
            <pc:docMk/>
            <pc:sldMk cId="3472949005" sldId="454"/>
            <ac:spMk id="5" creationId="{9887994A-5890-979D-C7C7-76E443FF30BB}"/>
          </ac:spMkLst>
        </pc:spChg>
        <pc:spChg chg="add mod">
          <ac:chgData name="Marcel Dölz" userId="20f217fd-06b7-46b4-abdb-0d05284a1afb" providerId="ADAL" clId="{8678F3AB-6C65-4654-9571-94481C8B875E}" dt="2022-12-07T16:55:48.209" v="4317" actId="1076"/>
          <ac:spMkLst>
            <pc:docMk/>
            <pc:sldMk cId="3472949005" sldId="454"/>
            <ac:spMk id="36" creationId="{63A65D93-8FEE-A6BA-B1C0-1967465AF540}"/>
          </ac:spMkLst>
        </pc:spChg>
        <pc:spChg chg="mod">
          <ac:chgData name="Marcel Dölz" userId="20f217fd-06b7-46b4-abdb-0d05284a1afb" providerId="ADAL" clId="{8678F3AB-6C65-4654-9571-94481C8B875E}" dt="2022-12-07T16:07:09.801" v="3052" actId="20577"/>
          <ac:spMkLst>
            <pc:docMk/>
            <pc:sldMk cId="3472949005" sldId="454"/>
            <ac:spMk id="39" creationId="{12F4EE6E-D829-826B-F112-22A796D09A89}"/>
          </ac:spMkLst>
        </pc:spChg>
        <pc:spChg chg="mod">
          <ac:chgData name="Marcel Dölz" userId="20f217fd-06b7-46b4-abdb-0d05284a1afb" providerId="ADAL" clId="{8678F3AB-6C65-4654-9571-94481C8B875E}" dt="2022-12-07T16:06:59.804" v="3048" actId="20577"/>
          <ac:spMkLst>
            <pc:docMk/>
            <pc:sldMk cId="3472949005" sldId="454"/>
            <ac:spMk id="40" creationId="{5EE30127-A4B1-6584-C6D3-ED257B38B22E}"/>
          </ac:spMkLst>
        </pc:spChg>
      </pc:sldChg>
      <pc:sldChg chg="modSp add mod ord">
        <pc:chgData name="Marcel Dölz" userId="20f217fd-06b7-46b4-abdb-0d05284a1afb" providerId="ADAL" clId="{8678F3AB-6C65-4654-9571-94481C8B875E}" dt="2022-12-07T21:44:53.616" v="6570" actId="20577"/>
        <pc:sldMkLst>
          <pc:docMk/>
          <pc:sldMk cId="4055325553" sldId="455"/>
        </pc:sldMkLst>
        <pc:spChg chg="mod">
          <ac:chgData name="Marcel Dölz" userId="20f217fd-06b7-46b4-abdb-0d05284a1afb" providerId="ADAL" clId="{8678F3AB-6C65-4654-9571-94481C8B875E}" dt="2022-12-07T21:44:53.616" v="6570" actId="20577"/>
          <ac:spMkLst>
            <pc:docMk/>
            <pc:sldMk cId="4055325553" sldId="455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16:47:47.442" v="3926" actId="20577"/>
          <ac:spMkLst>
            <pc:docMk/>
            <pc:sldMk cId="4055325553" sldId="455"/>
            <ac:spMk id="3" creationId="{EC847A3B-A254-0CB0-7745-0CDAA9572822}"/>
          </ac:spMkLst>
        </pc:spChg>
        <pc:spChg chg="mod">
          <ac:chgData name="Marcel Dölz" userId="20f217fd-06b7-46b4-abdb-0d05284a1afb" providerId="ADAL" clId="{8678F3AB-6C65-4654-9571-94481C8B875E}" dt="2022-12-07T16:11:05.711" v="3138" actId="20577"/>
          <ac:spMkLst>
            <pc:docMk/>
            <pc:sldMk cId="4055325553" sldId="455"/>
            <ac:spMk id="23" creationId="{0B374745-E83B-D3BC-B25D-7F2EFB1B70A2}"/>
          </ac:spMkLst>
        </pc:spChg>
        <pc:spChg chg="mod">
          <ac:chgData name="Marcel Dölz" userId="20f217fd-06b7-46b4-abdb-0d05284a1afb" providerId="ADAL" clId="{8678F3AB-6C65-4654-9571-94481C8B875E}" dt="2022-12-07T16:10:27.443" v="3132" actId="20577"/>
          <ac:spMkLst>
            <pc:docMk/>
            <pc:sldMk cId="4055325553" sldId="455"/>
            <ac:spMk id="24" creationId="{95C163E7-73FC-63A5-3D58-1CF5DD941FC6}"/>
          </ac:spMkLst>
        </pc:spChg>
      </pc:sldChg>
      <pc:sldChg chg="addSp delSp modSp add mod">
        <pc:chgData name="Marcel Dölz" userId="20f217fd-06b7-46b4-abdb-0d05284a1afb" providerId="ADAL" clId="{8678F3AB-6C65-4654-9571-94481C8B875E}" dt="2022-12-07T21:41:59.948" v="6523" actId="478"/>
        <pc:sldMkLst>
          <pc:docMk/>
          <pc:sldMk cId="4112283021" sldId="456"/>
        </pc:sldMkLst>
        <pc:spChg chg="mod">
          <ac:chgData name="Marcel Dölz" userId="20f217fd-06b7-46b4-abdb-0d05284a1afb" providerId="ADAL" clId="{8678F3AB-6C65-4654-9571-94481C8B875E}" dt="2022-12-07T21:40:54.344" v="6498"/>
          <ac:spMkLst>
            <pc:docMk/>
            <pc:sldMk cId="4112283021" sldId="456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1:41:56.453" v="6522" actId="113"/>
          <ac:spMkLst>
            <pc:docMk/>
            <pc:sldMk cId="4112283021" sldId="456"/>
            <ac:spMk id="3" creationId="{EC847A3B-A254-0CB0-7745-0CDAA9572822}"/>
          </ac:spMkLst>
        </pc:spChg>
        <pc:spChg chg="add mod">
          <ac:chgData name="Marcel Dölz" userId="20f217fd-06b7-46b4-abdb-0d05284a1afb" providerId="ADAL" clId="{8678F3AB-6C65-4654-9571-94481C8B875E}" dt="2022-12-07T16:41:03.219" v="3734" actId="1076"/>
          <ac:spMkLst>
            <pc:docMk/>
            <pc:sldMk cId="4112283021" sldId="456"/>
            <ac:spMk id="6" creationId="{30A11F5F-CD0D-CD6E-0733-852C45484A11}"/>
          </ac:spMkLst>
        </pc:spChg>
        <pc:spChg chg="add del mod">
          <ac:chgData name="Marcel Dölz" userId="20f217fd-06b7-46b4-abdb-0d05284a1afb" providerId="ADAL" clId="{8678F3AB-6C65-4654-9571-94481C8B875E}" dt="2022-12-07T21:41:59.948" v="6523" actId="478"/>
          <ac:spMkLst>
            <pc:docMk/>
            <pc:sldMk cId="4112283021" sldId="456"/>
            <ac:spMk id="38" creationId="{CFC9B329-DC5C-8765-05A0-55F8FD7AEECC}"/>
          </ac:spMkLst>
        </pc:spChg>
      </pc:sldChg>
      <pc:sldChg chg="modSp add mod">
        <pc:chgData name="Marcel Dölz" userId="20f217fd-06b7-46b4-abdb-0d05284a1afb" providerId="ADAL" clId="{8678F3AB-6C65-4654-9571-94481C8B875E}" dt="2022-12-07T21:44:24.818" v="6553" actId="20577"/>
        <pc:sldMkLst>
          <pc:docMk/>
          <pc:sldMk cId="1859283503" sldId="457"/>
        </pc:sldMkLst>
        <pc:spChg chg="mod">
          <ac:chgData name="Marcel Dölz" userId="20f217fd-06b7-46b4-abdb-0d05284a1afb" providerId="ADAL" clId="{8678F3AB-6C65-4654-9571-94481C8B875E}" dt="2022-12-07T21:44:24.818" v="6553" actId="20577"/>
          <ac:spMkLst>
            <pc:docMk/>
            <pc:sldMk cId="1859283503" sldId="457"/>
            <ac:spMk id="2" creationId="{69B26A97-0B85-B382-258A-397851F7B667}"/>
          </ac:spMkLst>
        </pc:spChg>
      </pc:sldChg>
      <pc:sldChg chg="delSp modSp add mod">
        <pc:chgData name="Marcel Dölz" userId="20f217fd-06b7-46b4-abdb-0d05284a1afb" providerId="ADAL" clId="{8678F3AB-6C65-4654-9571-94481C8B875E}" dt="2022-12-07T22:00:42.075" v="6623" actId="6549"/>
        <pc:sldMkLst>
          <pc:docMk/>
          <pc:sldMk cId="4029141922" sldId="458"/>
        </pc:sldMkLst>
        <pc:spChg chg="mod">
          <ac:chgData name="Marcel Dölz" userId="20f217fd-06b7-46b4-abdb-0d05284a1afb" providerId="ADAL" clId="{8678F3AB-6C65-4654-9571-94481C8B875E}" dt="2022-12-07T21:39:57.118" v="6471"/>
          <ac:spMkLst>
            <pc:docMk/>
            <pc:sldMk cId="4029141922" sldId="458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2:00:42.075" v="6623" actId="6549"/>
          <ac:spMkLst>
            <pc:docMk/>
            <pc:sldMk cId="4029141922" sldId="458"/>
            <ac:spMk id="3" creationId="{EC847A3B-A254-0CB0-7745-0CDAA9572822}"/>
          </ac:spMkLst>
        </pc:spChg>
        <pc:spChg chg="del">
          <ac:chgData name="Marcel Dölz" userId="20f217fd-06b7-46b4-abdb-0d05284a1afb" providerId="ADAL" clId="{8678F3AB-6C65-4654-9571-94481C8B875E}" dt="2022-12-07T19:07:12.612" v="4475" actId="478"/>
          <ac:spMkLst>
            <pc:docMk/>
            <pc:sldMk cId="4029141922" sldId="458"/>
            <ac:spMk id="37" creationId="{0BD25C7F-0BA7-7815-72F8-656B822BEA67}"/>
          </ac:spMkLst>
        </pc:spChg>
        <pc:spChg chg="mod">
          <ac:chgData name="Marcel Dölz" userId="20f217fd-06b7-46b4-abdb-0d05284a1afb" providerId="ADAL" clId="{8678F3AB-6C65-4654-9571-94481C8B875E}" dt="2022-12-07T19:04:29.143" v="4371" actId="1076"/>
          <ac:spMkLst>
            <pc:docMk/>
            <pc:sldMk cId="4029141922" sldId="458"/>
            <ac:spMk id="40" creationId="{7CC7D62C-17D6-E8B1-3042-96E4C0EB09EB}"/>
          </ac:spMkLst>
        </pc:spChg>
        <pc:spChg chg="del">
          <ac:chgData name="Marcel Dölz" userId="20f217fd-06b7-46b4-abdb-0d05284a1afb" providerId="ADAL" clId="{8678F3AB-6C65-4654-9571-94481C8B875E}" dt="2022-12-07T19:09:46.695" v="4504" actId="478"/>
          <ac:spMkLst>
            <pc:docMk/>
            <pc:sldMk cId="4029141922" sldId="458"/>
            <ac:spMk id="41" creationId="{5350C847-4D15-16DA-480A-2B56A6296035}"/>
          </ac:spMkLst>
        </pc:spChg>
      </pc:sldChg>
      <pc:sldChg chg="addSp delSp modSp add mod ord">
        <pc:chgData name="Marcel Dölz" userId="20f217fd-06b7-46b4-abdb-0d05284a1afb" providerId="ADAL" clId="{8678F3AB-6C65-4654-9571-94481C8B875E}" dt="2022-12-07T22:02:49.363" v="6638" actId="1076"/>
        <pc:sldMkLst>
          <pc:docMk/>
          <pc:sldMk cId="3650749423" sldId="459"/>
        </pc:sldMkLst>
        <pc:spChg chg="mod">
          <ac:chgData name="Marcel Dölz" userId="20f217fd-06b7-46b4-abdb-0d05284a1afb" providerId="ADAL" clId="{8678F3AB-6C65-4654-9571-94481C8B875E}" dt="2022-12-07T21:45:06.688" v="6579" actId="20577"/>
          <ac:spMkLst>
            <pc:docMk/>
            <pc:sldMk cId="3650749423" sldId="459"/>
            <ac:spMk id="2" creationId="{69B26A97-0B85-B382-258A-397851F7B667}"/>
          </ac:spMkLst>
        </pc:spChg>
        <pc:spChg chg="mod">
          <ac:chgData name="Marcel Dölz" userId="20f217fd-06b7-46b4-abdb-0d05284a1afb" providerId="ADAL" clId="{8678F3AB-6C65-4654-9571-94481C8B875E}" dt="2022-12-07T21:12:22.187" v="6007" actId="20577"/>
          <ac:spMkLst>
            <pc:docMk/>
            <pc:sldMk cId="3650749423" sldId="459"/>
            <ac:spMk id="3" creationId="{EC847A3B-A254-0CB0-7745-0CDAA9572822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5" creationId="{DD9150DB-C576-3F1D-CD47-2C503578538E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7" creationId="{09366CE3-2387-B21B-D574-305199B1636E}"/>
          </ac:spMkLst>
        </pc:spChg>
        <pc:spChg chg="add del mod">
          <ac:chgData name="Marcel Dölz" userId="20f217fd-06b7-46b4-abdb-0d05284a1afb" providerId="ADAL" clId="{8678F3AB-6C65-4654-9571-94481C8B875E}" dt="2022-12-07T20:49:50.436" v="5482"/>
          <ac:spMkLst>
            <pc:docMk/>
            <pc:sldMk cId="3650749423" sldId="459"/>
            <ac:spMk id="10" creationId="{63C739D1-81C6-2B35-FD5D-895CBDF019D6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1" creationId="{B1082EC6-03FB-FD8F-0426-D352A9C12ED5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2" creationId="{5D4DCA57-D467-F2A4-9B1D-916AA1FFD506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3" creationId="{DFCE4D6E-13B0-F9D7-6ADD-8E17BE91A4E6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4" creationId="{E3EDABA8-9417-51B7-64B0-E9FE9497B8B3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5" creationId="{31CE7C30-5219-05A8-BDEE-6C1FD31D1C62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6" creationId="{366760C9-5B48-3F63-F806-7E0408C688E4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7" creationId="{0987C3CA-7CBF-F290-07BE-48CA086D4B43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8" creationId="{09BF29E0-771E-1B0E-3377-D873E2ABABD0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19" creationId="{3DB10022-0784-2035-0B85-64EDDEB7DCF8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0" creationId="{A3AE30A4-5221-D4F7-26DB-3145DF622D6C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1" creationId="{52718FC3-B8C8-38F3-6776-017160F62328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2" creationId="{3385E4D0-9BA6-A2EB-3E13-BCF0C4C9C8F3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3" creationId="{416DBFC2-6E4D-E5D2-3A2C-C6020FDF5B64}"/>
          </ac:spMkLst>
        </pc:spChg>
        <pc:spChg chg="add del mod or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4" creationId="{A54F64F7-DADD-7E68-4EBD-9006FEEFBEA2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5" creationId="{91F60002-D67A-BE66-10BB-75BDA5F406F2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6" creationId="{14981B78-3DB1-1E64-79D0-8F37E0204A31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7" creationId="{32DE6420-29A8-9F0E-67D4-67EF8A4E9E31}"/>
          </ac:spMkLst>
        </pc:spChg>
        <pc:spChg chg="add del mod">
          <ac:chgData name="Marcel Dölz" userId="20f217fd-06b7-46b4-abdb-0d05284a1afb" providerId="ADAL" clId="{8678F3AB-6C65-4654-9571-94481C8B875E}" dt="2022-12-07T21:01:30.354" v="5720" actId="21"/>
          <ac:spMkLst>
            <pc:docMk/>
            <pc:sldMk cId="3650749423" sldId="459"/>
            <ac:spMk id="28" creationId="{156FFBB0-AE08-B2AE-0807-B8A542FBF0F3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29" creationId="{9C146783-4149-A7CD-9C03-8A73EF24435A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0" creationId="{D858E997-5F0E-9503-E9D6-261CFA3A611D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2" creationId="{CFF9894F-7881-9775-D6FD-EBDC6AEE9935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3" creationId="{26BB4819-966F-DCDB-CF48-8E3AED2D148D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4" creationId="{B38AAE11-6F8A-F360-2324-E8CD083F6666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5" creationId="{FC61DB50-A68B-8948-01D0-50D4CDB0D6AB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6" creationId="{89255A65-606E-E5D8-A065-FB40F93FF022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7" creationId="{5C245231-54E4-FE36-E530-48A60A0212EC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8" creationId="{074F8ABE-C0E5-70E4-6388-5636BEA8A2B0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39" creationId="{C7B0330E-AB90-65CC-A709-A4EC6CCA2C0E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0" creationId="{21AC23EA-940E-3809-965A-9B049D09C6B6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1" creationId="{4C2DE6B3-9DD7-28A8-8B68-2F3B9908AE9C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2" creationId="{CCB0A49D-AC7E-EE0E-B226-1D0EB45879B6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3" creationId="{881BDB01-0298-2A8A-A774-6BCD434FF039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4" creationId="{AA367C84-7372-2DAB-1467-911C9BD975F6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5" creationId="{AE35E2A6-672F-D4FA-E0D1-F62BE9183FFA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6" creationId="{827202DF-7715-5AB4-8A80-39BBDDC729D7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7" creationId="{17D9E355-507D-58F8-5001-564E66FDA1AD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8" creationId="{0C87063B-F308-A411-E4E9-E424DCC601E5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49" creationId="{D9CC8611-6EA4-5714-0EBC-D3825AD72E16}"/>
          </ac:spMkLst>
        </pc:spChg>
        <pc:spChg chg="add mod">
          <ac:chgData name="Marcel Dölz" userId="20f217fd-06b7-46b4-abdb-0d05284a1afb" providerId="ADAL" clId="{8678F3AB-6C65-4654-9571-94481C8B875E}" dt="2022-12-07T22:02:49.363" v="6638" actId="1076"/>
          <ac:spMkLst>
            <pc:docMk/>
            <pc:sldMk cId="3650749423" sldId="459"/>
            <ac:spMk id="56" creationId="{CD91EF69-0A54-037A-C484-59DA5BCB39E4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57" creationId="{4CAACF6A-EA83-4991-97CC-26C2999E416E}"/>
          </ac:spMkLst>
        </pc:spChg>
        <pc:spChg chg="add mod">
          <ac:chgData name="Marcel Dölz" userId="20f217fd-06b7-46b4-abdb-0d05284a1afb" providerId="ADAL" clId="{8678F3AB-6C65-4654-9571-94481C8B875E}" dt="2022-12-07T22:02:32.389" v="6635" actId="1076"/>
          <ac:spMkLst>
            <pc:docMk/>
            <pc:sldMk cId="3650749423" sldId="459"/>
            <ac:spMk id="58" creationId="{44284EDD-DF6D-5E27-D19D-29AC3405BBA5}"/>
          </ac:spMkLst>
        </pc:spChg>
        <pc:picChg chg="del">
          <ac:chgData name="Marcel Dölz" userId="20f217fd-06b7-46b4-abdb-0d05284a1afb" providerId="ADAL" clId="{8678F3AB-6C65-4654-9571-94481C8B875E}" dt="2022-12-07T19:19:23.261" v="4587" actId="478"/>
          <ac:picMkLst>
            <pc:docMk/>
            <pc:sldMk cId="3650749423" sldId="459"/>
            <ac:picMk id="6" creationId="{401E12B2-6178-008B-1C7E-2E732DCF5A03}"/>
          </ac:picMkLst>
        </pc:picChg>
        <pc:picChg chg="add del mod">
          <ac:chgData name="Marcel Dölz" userId="20f217fd-06b7-46b4-abdb-0d05284a1afb" providerId="ADAL" clId="{8678F3AB-6C65-4654-9571-94481C8B875E}" dt="2022-12-07T21:01:30.354" v="5720" actId="21"/>
          <ac:picMkLst>
            <pc:docMk/>
            <pc:sldMk cId="3650749423" sldId="459"/>
            <ac:picMk id="9" creationId="{A658AA81-A1B5-B859-7128-A4A77087AC1F}"/>
          </ac:picMkLst>
        </pc:picChg>
        <pc:picChg chg="add mod">
          <ac:chgData name="Marcel Dölz" userId="20f217fd-06b7-46b4-abdb-0d05284a1afb" providerId="ADAL" clId="{8678F3AB-6C65-4654-9571-94481C8B875E}" dt="2022-12-07T22:02:32.389" v="6635" actId="1076"/>
          <ac:picMkLst>
            <pc:docMk/>
            <pc:sldMk cId="3650749423" sldId="459"/>
            <ac:picMk id="31" creationId="{D9A098C8-C1FA-95BE-244C-3E004342E1A0}"/>
          </ac:picMkLst>
        </pc:picChg>
        <pc:picChg chg="add del mod">
          <ac:chgData name="Marcel Dölz" userId="20f217fd-06b7-46b4-abdb-0d05284a1afb" providerId="ADAL" clId="{8678F3AB-6C65-4654-9571-94481C8B875E}" dt="2022-12-07T21:08:34.124" v="5913" actId="1076"/>
          <ac:picMkLst>
            <pc:docMk/>
            <pc:sldMk cId="3650749423" sldId="459"/>
            <ac:picMk id="51" creationId="{4DDB5A3D-D18E-69DE-1943-6D9B5B6E5FD9}"/>
          </ac:picMkLst>
        </pc:picChg>
        <pc:picChg chg="add mod">
          <ac:chgData name="Marcel Dölz" userId="20f217fd-06b7-46b4-abdb-0d05284a1afb" providerId="ADAL" clId="{8678F3AB-6C65-4654-9571-94481C8B875E}" dt="2022-12-07T22:02:32.389" v="6635" actId="1076"/>
          <ac:picMkLst>
            <pc:docMk/>
            <pc:sldMk cId="3650749423" sldId="459"/>
            <ac:picMk id="53" creationId="{F4733636-4C2D-AFF8-6543-1E2A652AB200}"/>
          </ac:picMkLst>
        </pc:picChg>
        <pc:picChg chg="add mod">
          <ac:chgData name="Marcel Dölz" userId="20f217fd-06b7-46b4-abdb-0d05284a1afb" providerId="ADAL" clId="{8678F3AB-6C65-4654-9571-94481C8B875E}" dt="2022-12-07T22:02:32.389" v="6635" actId="1076"/>
          <ac:picMkLst>
            <pc:docMk/>
            <pc:sldMk cId="3650749423" sldId="459"/>
            <ac:picMk id="54" creationId="{BB2110DB-8FFE-EBEF-691D-C237BA0656B4}"/>
          </ac:picMkLst>
        </pc:picChg>
        <pc:picChg chg="add mod">
          <ac:chgData name="Marcel Dölz" userId="20f217fd-06b7-46b4-abdb-0d05284a1afb" providerId="ADAL" clId="{8678F3AB-6C65-4654-9571-94481C8B875E}" dt="2022-12-07T22:02:32.389" v="6635" actId="1076"/>
          <ac:picMkLst>
            <pc:docMk/>
            <pc:sldMk cId="3650749423" sldId="459"/>
            <ac:picMk id="55" creationId="{FB70DD3E-1BCB-18C3-16A4-7371636466BF}"/>
          </ac:picMkLst>
        </pc:picChg>
      </pc:sldChg>
      <pc:sldChg chg="delSp modSp add mod">
        <pc:chgData name="Marcel Dölz" userId="20f217fd-06b7-46b4-abdb-0d05284a1afb" providerId="ADAL" clId="{8678F3AB-6C65-4654-9571-94481C8B875E}" dt="2022-12-07T22:03:16.886" v="6639" actId="20577"/>
        <pc:sldMkLst>
          <pc:docMk/>
          <pc:sldMk cId="1827942822" sldId="460"/>
        </pc:sldMkLst>
        <pc:spChg chg="del">
          <ac:chgData name="Marcel Dölz" userId="20f217fd-06b7-46b4-abdb-0d05284a1afb" providerId="ADAL" clId="{8678F3AB-6C65-4654-9571-94481C8B875E}" dt="2022-12-07T21:18:16.493" v="6247" actId="478"/>
          <ac:spMkLst>
            <pc:docMk/>
            <pc:sldMk cId="1827942822" sldId="460"/>
            <ac:spMk id="8" creationId="{44A8DA3F-76B7-F6AE-5FEC-C57A67552CDF}"/>
          </ac:spMkLst>
        </pc:spChg>
        <pc:spChg chg="mod">
          <ac:chgData name="Marcel Dölz" userId="20f217fd-06b7-46b4-abdb-0d05284a1afb" providerId="ADAL" clId="{8678F3AB-6C65-4654-9571-94481C8B875E}" dt="2022-12-07T22:03:16.886" v="6639" actId="20577"/>
          <ac:spMkLst>
            <pc:docMk/>
            <pc:sldMk cId="1827942822" sldId="460"/>
            <ac:spMk id="9" creationId="{F9F3DCF6-9EEC-DCA9-F80C-B4A29DA6A7BB}"/>
          </ac:spMkLst>
        </pc:spChg>
      </pc:sldChg>
      <pc:sldMasterChg chg="delSldLayout">
        <pc:chgData name="Marcel Dölz" userId="20f217fd-06b7-46b4-abdb-0d05284a1afb" providerId="ADAL" clId="{8678F3AB-6C65-4654-9571-94481C8B875E}" dt="2022-12-07T13:24:10.238" v="685" actId="2696"/>
        <pc:sldMasterMkLst>
          <pc:docMk/>
          <pc:sldMasterMk cId="2828194684" sldId="2147483648"/>
        </pc:sldMasterMkLst>
        <pc:sldLayoutChg chg="del">
          <pc:chgData name="Marcel Dölz" userId="20f217fd-06b7-46b4-abdb-0d05284a1afb" providerId="ADAL" clId="{8678F3AB-6C65-4654-9571-94481C8B875E}" dt="2022-12-07T13:24:10.238" v="685" actId="2696"/>
          <pc:sldLayoutMkLst>
            <pc:docMk/>
            <pc:sldMasterMk cId="2828194684" sldId="2147483648"/>
            <pc:sldLayoutMk cId="3951982706" sldId="2147483661"/>
          </pc:sldLayoutMkLst>
        </pc:sldLayoutChg>
      </pc:sldMasterChg>
    </pc:docChg>
  </pc:docChgLst>
  <pc:docChgLst>
    <pc:chgData name="Marcel Dohn" userId="20f217fd-06b7-46b4-abdb-0d05284a1afb" providerId="ADAL" clId="{65B16375-8906-4CBD-9ABC-5C4D7D4524F7}"/>
    <pc:docChg chg="undo redo custSel addSld delSld modSld">
      <pc:chgData name="Marcel Dohn" userId="20f217fd-06b7-46b4-abdb-0d05284a1afb" providerId="ADAL" clId="{65B16375-8906-4CBD-9ABC-5C4D7D4524F7}" dt="2023-09-28T05:56:37.043" v="1709" actId="47"/>
      <pc:docMkLst>
        <pc:docMk/>
      </pc:docMkLst>
      <pc:sldChg chg="modSp mod">
        <pc:chgData name="Marcel Dohn" userId="20f217fd-06b7-46b4-abdb-0d05284a1afb" providerId="ADAL" clId="{65B16375-8906-4CBD-9ABC-5C4D7D4524F7}" dt="2023-09-27T13:32:19.924" v="50" actId="20577"/>
        <pc:sldMkLst>
          <pc:docMk/>
          <pc:sldMk cId="4224411183" sldId="256"/>
        </pc:sldMkLst>
        <pc:spChg chg="mod">
          <ac:chgData name="Marcel Dohn" userId="20f217fd-06b7-46b4-abdb-0d05284a1afb" providerId="ADAL" clId="{65B16375-8906-4CBD-9ABC-5C4D7D4524F7}" dt="2023-09-27T13:32:19.924" v="50" actId="20577"/>
          <ac:spMkLst>
            <pc:docMk/>
            <pc:sldMk cId="4224411183" sldId="256"/>
            <ac:spMk id="2" creationId="{559C5F5A-709E-2130-F605-0A44A1DDFE87}"/>
          </ac:spMkLst>
        </pc:spChg>
      </pc:sldChg>
      <pc:sldChg chg="del">
        <pc:chgData name="Marcel Dohn" userId="20f217fd-06b7-46b4-abdb-0d05284a1afb" providerId="ADAL" clId="{65B16375-8906-4CBD-9ABC-5C4D7D4524F7}" dt="2023-09-27T14:53:45.905" v="1562" actId="47"/>
        <pc:sldMkLst>
          <pc:docMk/>
          <pc:sldMk cId="2113384946" sldId="259"/>
        </pc:sldMkLst>
      </pc:sldChg>
      <pc:sldChg chg="modSp mod">
        <pc:chgData name="Marcel Dohn" userId="20f217fd-06b7-46b4-abdb-0d05284a1afb" providerId="ADAL" clId="{65B16375-8906-4CBD-9ABC-5C4D7D4524F7}" dt="2023-09-28T05:54:29.655" v="1680" actId="20577"/>
        <pc:sldMkLst>
          <pc:docMk/>
          <pc:sldMk cId="3784791996" sldId="260"/>
        </pc:sldMkLst>
        <pc:spChg chg="mod">
          <ac:chgData name="Marcel Dohn" userId="20f217fd-06b7-46b4-abdb-0d05284a1afb" providerId="ADAL" clId="{65B16375-8906-4CBD-9ABC-5C4D7D4524F7}" dt="2023-09-28T05:54:29.655" v="1680" actId="20577"/>
          <ac:spMkLst>
            <pc:docMk/>
            <pc:sldMk cId="3784791996" sldId="260"/>
            <ac:spMk id="3" creationId="{5179B40A-C729-301B-2867-BE0E7AEFB47D}"/>
          </ac:spMkLst>
        </pc:spChg>
      </pc:sldChg>
      <pc:sldChg chg="del">
        <pc:chgData name="Marcel Dohn" userId="20f217fd-06b7-46b4-abdb-0d05284a1afb" providerId="ADAL" clId="{65B16375-8906-4CBD-9ABC-5C4D7D4524F7}" dt="2023-09-27T14:53:42.257" v="1558" actId="47"/>
        <pc:sldMkLst>
          <pc:docMk/>
          <pc:sldMk cId="2591097885" sldId="261"/>
        </pc:sldMkLst>
      </pc:sldChg>
      <pc:sldChg chg="modSp mod">
        <pc:chgData name="Marcel Dohn" userId="20f217fd-06b7-46b4-abdb-0d05284a1afb" providerId="ADAL" clId="{65B16375-8906-4CBD-9ABC-5C4D7D4524F7}" dt="2023-09-28T05:55:55.182" v="1706" actId="20577"/>
        <pc:sldMkLst>
          <pc:docMk/>
          <pc:sldMk cId="2078052975" sldId="265"/>
        </pc:sldMkLst>
        <pc:spChg chg="mod">
          <ac:chgData name="Marcel Dohn" userId="20f217fd-06b7-46b4-abdb-0d05284a1afb" providerId="ADAL" clId="{65B16375-8906-4CBD-9ABC-5C4D7D4524F7}" dt="2023-09-28T05:55:55.182" v="1706" actId="20577"/>
          <ac:spMkLst>
            <pc:docMk/>
            <pc:sldMk cId="2078052975" sldId="265"/>
            <ac:spMk id="3" creationId="{6FF9B6DA-6BE4-84B8-745A-BDB44F6963F5}"/>
          </ac:spMkLst>
        </pc:spChg>
      </pc:sldChg>
      <pc:sldChg chg="addSp delSp modSp mod delAnim modAnim">
        <pc:chgData name="Marcel Dohn" userId="20f217fd-06b7-46b4-abdb-0d05284a1afb" providerId="ADAL" clId="{65B16375-8906-4CBD-9ABC-5C4D7D4524F7}" dt="2023-09-28T05:53:19.799" v="1655" actId="113"/>
        <pc:sldMkLst>
          <pc:docMk/>
          <pc:sldMk cId="2885794666" sldId="272"/>
        </pc:sldMkLst>
        <pc:spChg chg="mod">
          <ac:chgData name="Marcel Dohn" userId="20f217fd-06b7-46b4-abdb-0d05284a1afb" providerId="ADAL" clId="{65B16375-8906-4CBD-9ABC-5C4D7D4524F7}" dt="2023-09-27T14:54:22.502" v="1578" actId="27636"/>
          <ac:spMkLst>
            <pc:docMk/>
            <pc:sldMk cId="2885794666" sldId="272"/>
            <ac:spMk id="2" creationId="{69B26A97-0B85-B382-258A-397851F7B667}"/>
          </ac:spMkLst>
        </pc:spChg>
        <pc:spChg chg="del mod">
          <ac:chgData name="Marcel Dohn" userId="20f217fd-06b7-46b4-abdb-0d05284a1afb" providerId="ADAL" clId="{65B16375-8906-4CBD-9ABC-5C4D7D4524F7}" dt="2023-09-28T05:48:08.841" v="1603" actId="478"/>
          <ac:spMkLst>
            <pc:docMk/>
            <pc:sldMk cId="2885794666" sldId="272"/>
            <ac:spMk id="3" creationId="{EC847A3B-A254-0CB0-7745-0CDAA9572822}"/>
          </ac:spMkLst>
        </pc:spChg>
        <pc:spChg chg="add del mod">
          <ac:chgData name="Marcel Dohn" userId="20f217fd-06b7-46b4-abdb-0d05284a1afb" providerId="ADAL" clId="{65B16375-8906-4CBD-9ABC-5C4D7D4524F7}" dt="2023-09-27T13:36:50.321" v="55"/>
          <ac:spMkLst>
            <pc:docMk/>
            <pc:sldMk cId="2885794666" sldId="272"/>
            <ac:spMk id="5" creationId="{7A0E42C0-42F6-6B36-7C54-6C157E4DC253}"/>
          </ac:spMkLst>
        </pc:spChg>
        <pc:spChg chg="add mod">
          <ac:chgData name="Marcel Dohn" userId="20f217fd-06b7-46b4-abdb-0d05284a1afb" providerId="ADAL" clId="{65B16375-8906-4CBD-9ABC-5C4D7D4524F7}" dt="2023-09-28T05:53:19.799" v="1655" actId="113"/>
          <ac:spMkLst>
            <pc:docMk/>
            <pc:sldMk cId="2885794666" sldId="272"/>
            <ac:spMk id="5" creationId="{8F070BCC-EDC0-58D7-412E-455AD54F21A3}"/>
          </ac:spMkLst>
        </pc:spChg>
        <pc:spChg chg="add del mod">
          <ac:chgData name="Marcel Dohn" userId="20f217fd-06b7-46b4-abdb-0d05284a1afb" providerId="ADAL" clId="{65B16375-8906-4CBD-9ABC-5C4D7D4524F7}" dt="2023-09-28T05:47:20.658" v="1596" actId="478"/>
          <ac:spMkLst>
            <pc:docMk/>
            <pc:sldMk cId="2885794666" sldId="272"/>
            <ac:spMk id="6" creationId="{74E18EA9-6737-FB14-9759-21297DE3A2D8}"/>
          </ac:spMkLst>
        </pc:spChg>
        <pc:spChg chg="add del mod">
          <ac:chgData name="Marcel Dohn" userId="20f217fd-06b7-46b4-abdb-0d05284a1afb" providerId="ADAL" clId="{65B16375-8906-4CBD-9ABC-5C4D7D4524F7}" dt="2023-09-28T05:47:20.658" v="1596" actId="478"/>
          <ac:spMkLst>
            <pc:docMk/>
            <pc:sldMk cId="2885794666" sldId="272"/>
            <ac:spMk id="7" creationId="{849A5CFF-B5B8-C2DE-2A83-7C6112EE374A}"/>
          </ac:spMkLst>
        </pc:spChg>
        <pc:spChg chg="add del mod">
          <ac:chgData name="Marcel Dohn" userId="20f217fd-06b7-46b4-abdb-0d05284a1afb" providerId="ADAL" clId="{65B16375-8906-4CBD-9ABC-5C4D7D4524F7}" dt="2023-09-28T05:47:20.658" v="1596" actId="478"/>
          <ac:spMkLst>
            <pc:docMk/>
            <pc:sldMk cId="2885794666" sldId="272"/>
            <ac:spMk id="8" creationId="{948069CA-82E7-CFA3-458C-52109F79E9A1}"/>
          </ac:spMkLst>
        </pc:spChg>
        <pc:spChg chg="add del mod">
          <ac:chgData name="Marcel Dohn" userId="20f217fd-06b7-46b4-abdb-0d05284a1afb" providerId="ADAL" clId="{65B16375-8906-4CBD-9ABC-5C4D7D4524F7}" dt="2023-09-28T05:45:58.817" v="1582" actId="478"/>
          <ac:spMkLst>
            <pc:docMk/>
            <pc:sldMk cId="2885794666" sldId="272"/>
            <ac:spMk id="9" creationId="{013861A0-1B74-DFFC-4600-2838DA8C1DE7}"/>
          </ac:spMkLst>
        </pc:spChg>
        <pc:spChg chg="add del mod">
          <ac:chgData name="Marcel Dohn" userId="20f217fd-06b7-46b4-abdb-0d05284a1afb" providerId="ADAL" clId="{65B16375-8906-4CBD-9ABC-5C4D7D4524F7}" dt="2023-09-28T05:47:20.658" v="1596" actId="478"/>
          <ac:spMkLst>
            <pc:docMk/>
            <pc:sldMk cId="2885794666" sldId="272"/>
            <ac:spMk id="10" creationId="{B284FB97-6277-4099-6AB7-04F3E994F554}"/>
          </ac:spMkLst>
        </pc:spChg>
        <pc:spChg chg="add del mod">
          <ac:chgData name="Marcel Dohn" userId="20f217fd-06b7-46b4-abdb-0d05284a1afb" providerId="ADAL" clId="{65B16375-8906-4CBD-9ABC-5C4D7D4524F7}" dt="2023-09-28T05:47:20.658" v="1596" actId="478"/>
          <ac:spMkLst>
            <pc:docMk/>
            <pc:sldMk cId="2885794666" sldId="272"/>
            <ac:spMk id="11" creationId="{EC52FB09-EDCF-DC0C-F050-21873DAA149C}"/>
          </ac:spMkLst>
        </pc:spChg>
        <pc:spChg chg="add del mod">
          <ac:chgData name="Marcel Dohn" userId="20f217fd-06b7-46b4-abdb-0d05284a1afb" providerId="ADAL" clId="{65B16375-8906-4CBD-9ABC-5C4D7D4524F7}" dt="2023-09-28T05:45:57.764" v="1581" actId="478"/>
          <ac:spMkLst>
            <pc:docMk/>
            <pc:sldMk cId="2885794666" sldId="272"/>
            <ac:spMk id="12" creationId="{620929DD-DDB2-A02D-7073-DBD48E68EC52}"/>
          </ac:spMkLst>
        </pc:spChg>
        <pc:spChg chg="add del mod">
          <ac:chgData name="Marcel Dohn" userId="20f217fd-06b7-46b4-abdb-0d05284a1afb" providerId="ADAL" clId="{65B16375-8906-4CBD-9ABC-5C4D7D4524F7}" dt="2023-09-27T13:45:55.073" v="296" actId="478"/>
          <ac:spMkLst>
            <pc:docMk/>
            <pc:sldMk cId="2885794666" sldId="272"/>
            <ac:spMk id="13" creationId="{6B05240F-C851-50EA-5488-9E1645CAFC20}"/>
          </ac:spMkLst>
        </pc:spChg>
        <pc:spChg chg="add del mod">
          <ac:chgData name="Marcel Dohn" userId="20f217fd-06b7-46b4-abdb-0d05284a1afb" providerId="ADAL" clId="{65B16375-8906-4CBD-9ABC-5C4D7D4524F7}" dt="2023-09-27T13:45:51.664" v="295" actId="478"/>
          <ac:spMkLst>
            <pc:docMk/>
            <pc:sldMk cId="2885794666" sldId="272"/>
            <ac:spMk id="14" creationId="{A7682F85-F587-6A56-B4B6-CC9D2F8CCC05}"/>
          </ac:spMkLst>
        </pc:spChg>
        <pc:spChg chg="add del mod">
          <ac:chgData name="Marcel Dohn" userId="20f217fd-06b7-46b4-abdb-0d05284a1afb" providerId="ADAL" clId="{65B16375-8906-4CBD-9ABC-5C4D7D4524F7}" dt="2023-09-28T05:45:55.460" v="1579" actId="478"/>
          <ac:spMkLst>
            <pc:docMk/>
            <pc:sldMk cId="2885794666" sldId="272"/>
            <ac:spMk id="15" creationId="{03E26805-5ACD-DA12-3F06-32B7E423A858}"/>
          </ac:spMkLst>
        </pc:spChg>
        <pc:spChg chg="add del mod">
          <ac:chgData name="Marcel Dohn" userId="20f217fd-06b7-46b4-abdb-0d05284a1afb" providerId="ADAL" clId="{65B16375-8906-4CBD-9ABC-5C4D7D4524F7}" dt="2023-09-28T05:45:56.769" v="1580" actId="478"/>
          <ac:spMkLst>
            <pc:docMk/>
            <pc:sldMk cId="2885794666" sldId="272"/>
            <ac:spMk id="16" creationId="{E9B4BFA6-28E2-6659-211A-1CB2AF01C36F}"/>
          </ac:spMkLst>
        </pc:spChg>
        <pc:spChg chg="add del">
          <ac:chgData name="Marcel Dohn" userId="20f217fd-06b7-46b4-abdb-0d05284a1afb" providerId="ADAL" clId="{65B16375-8906-4CBD-9ABC-5C4D7D4524F7}" dt="2023-09-28T05:50:03.504" v="1625" actId="22"/>
          <ac:spMkLst>
            <pc:docMk/>
            <pc:sldMk cId="2885794666" sldId="272"/>
            <ac:spMk id="18" creationId="{F3C3BC6A-D271-2127-9206-5A6D88772C70}"/>
          </ac:spMkLst>
        </pc:spChg>
        <pc:spChg chg="add del mod">
          <ac:chgData name="Marcel Dohn" userId="20f217fd-06b7-46b4-abdb-0d05284a1afb" providerId="ADAL" clId="{65B16375-8906-4CBD-9ABC-5C4D7D4524F7}" dt="2023-09-28T05:51:34.907" v="1635" actId="478"/>
          <ac:spMkLst>
            <pc:docMk/>
            <pc:sldMk cId="2885794666" sldId="272"/>
            <ac:spMk id="19" creationId="{723FDCBE-5BAC-FD29-2D8D-6E03F6F67DDD}"/>
          </ac:spMkLst>
        </pc:spChg>
        <pc:picChg chg="del">
          <ac:chgData name="Marcel Dohn" userId="20f217fd-06b7-46b4-abdb-0d05284a1afb" providerId="ADAL" clId="{65B16375-8906-4CBD-9ABC-5C4D7D4524F7}" dt="2023-09-27T13:36:45.301" v="51" actId="478"/>
          <ac:picMkLst>
            <pc:docMk/>
            <pc:sldMk cId="2885794666" sldId="272"/>
            <ac:picMk id="6" creationId="{67118F6D-10B6-C0CC-9D03-54B649995C28}"/>
          </ac:picMkLst>
        </pc:picChg>
        <pc:picChg chg="del">
          <ac:chgData name="Marcel Dohn" userId="20f217fd-06b7-46b4-abdb-0d05284a1afb" providerId="ADAL" clId="{65B16375-8906-4CBD-9ABC-5C4D7D4524F7}" dt="2023-09-27T13:36:46.269" v="52" actId="478"/>
          <ac:picMkLst>
            <pc:docMk/>
            <pc:sldMk cId="2885794666" sldId="272"/>
            <ac:picMk id="8" creationId="{BE5802F1-63B7-5309-DB61-70DD4446D544}"/>
          </ac:picMkLst>
        </pc:picChg>
        <pc:picChg chg="del">
          <ac:chgData name="Marcel Dohn" userId="20f217fd-06b7-46b4-abdb-0d05284a1afb" providerId="ADAL" clId="{65B16375-8906-4CBD-9ABC-5C4D7D4524F7}" dt="2023-09-27T13:36:46.850" v="53" actId="478"/>
          <ac:picMkLst>
            <pc:docMk/>
            <pc:sldMk cId="2885794666" sldId="272"/>
            <ac:picMk id="10" creationId="{6C74F152-E128-CB0D-E0F2-376A316A92ED}"/>
          </ac:picMkLst>
        </pc:picChg>
        <pc:picChg chg="add mod">
          <ac:chgData name="Marcel Dohn" userId="20f217fd-06b7-46b4-abdb-0d05284a1afb" providerId="ADAL" clId="{65B16375-8906-4CBD-9ABC-5C4D7D4524F7}" dt="2023-09-28T05:52:44.063" v="1650" actId="1076"/>
          <ac:picMkLst>
            <pc:docMk/>
            <pc:sldMk cId="2885794666" sldId="272"/>
            <ac:picMk id="14" creationId="{D42AD2B2-3B30-E604-E60F-845AE5B83981}"/>
          </ac:picMkLst>
        </pc:picChg>
      </pc:sldChg>
      <pc:sldChg chg="del">
        <pc:chgData name="Marcel Dohn" userId="20f217fd-06b7-46b4-abdb-0d05284a1afb" providerId="ADAL" clId="{65B16375-8906-4CBD-9ABC-5C4D7D4524F7}" dt="2023-09-27T14:53:52.467" v="1567" actId="47"/>
        <pc:sldMkLst>
          <pc:docMk/>
          <pc:sldMk cId="891565427" sldId="273"/>
        </pc:sldMkLst>
      </pc:sldChg>
      <pc:sldChg chg="del">
        <pc:chgData name="Marcel Dohn" userId="20f217fd-06b7-46b4-abdb-0d05284a1afb" providerId="ADAL" clId="{65B16375-8906-4CBD-9ABC-5C4D7D4524F7}" dt="2023-09-27T14:53:46.706" v="1563" actId="47"/>
        <pc:sldMkLst>
          <pc:docMk/>
          <pc:sldMk cId="4258065470" sldId="274"/>
        </pc:sldMkLst>
      </pc:sldChg>
      <pc:sldChg chg="addSp delSp modSp del mod">
        <pc:chgData name="Marcel Dohn" userId="20f217fd-06b7-46b4-abdb-0d05284a1afb" providerId="ADAL" clId="{65B16375-8906-4CBD-9ABC-5C4D7D4524F7}" dt="2023-09-27T14:53:37.528" v="1555" actId="47"/>
        <pc:sldMkLst>
          <pc:docMk/>
          <pc:sldMk cId="1050784629" sldId="277"/>
        </pc:sldMkLst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6" creationId="{CBB7FC56-C9FA-183C-3D5F-B43C8AFC72B6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8" creationId="{00CD2371-ED0F-0AD7-0F75-3B53E59BC738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9" creationId="{CE793BC6-5AD8-D001-CE8A-F6ED69B83B12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11" creationId="{B13A1789-CCED-EEE0-F250-18ED5BB2D25E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13" creationId="{69EAA9B2-5C8B-6010-CCB1-E46FA2C46013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14" creationId="{8CBF55F1-3860-F30F-0390-6781746CB7A4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15" creationId="{48C6BA81-3667-5256-32BE-76E2C901B3AE}"/>
          </ac:spMkLst>
        </pc:spChg>
        <pc:spChg chg="add mod">
          <ac:chgData name="Marcel Dohn" userId="20f217fd-06b7-46b4-abdb-0d05284a1afb" providerId="ADAL" clId="{65B16375-8906-4CBD-9ABC-5C4D7D4524F7}" dt="2023-09-27T13:38:39.251" v="68"/>
          <ac:spMkLst>
            <pc:docMk/>
            <pc:sldMk cId="1050784629" sldId="277"/>
            <ac:spMk id="16" creationId="{4EB59267-BD26-A6DA-873A-10BF8AF50DC5}"/>
          </ac:spMkLst>
        </pc:spChg>
        <pc:spChg chg="mod">
          <ac:chgData name="Marcel Dohn" userId="20f217fd-06b7-46b4-abdb-0d05284a1afb" providerId="ADAL" clId="{65B16375-8906-4CBD-9ABC-5C4D7D4524F7}" dt="2023-09-27T13:38:00.129" v="66" actId="1076"/>
          <ac:spMkLst>
            <pc:docMk/>
            <pc:sldMk cId="1050784629" sldId="277"/>
            <ac:spMk id="28" creationId="{4D9FEAFF-05F1-CFBA-6C10-74BD054DB085}"/>
          </ac:spMkLst>
        </pc:spChg>
        <pc:spChg chg="del">
          <ac:chgData name="Marcel Dohn" userId="20f217fd-06b7-46b4-abdb-0d05284a1afb" providerId="ADAL" clId="{65B16375-8906-4CBD-9ABC-5C4D7D4524F7}" dt="2023-09-27T13:37:21.519" v="62" actId="478"/>
          <ac:spMkLst>
            <pc:docMk/>
            <pc:sldMk cId="1050784629" sldId="277"/>
            <ac:spMk id="41" creationId="{48CE8F3D-69C0-38B0-07C0-76DE86E3E2A0}"/>
          </ac:spMkLst>
        </pc:spChg>
        <pc:spChg chg="del">
          <ac:chgData name="Marcel Dohn" userId="20f217fd-06b7-46b4-abdb-0d05284a1afb" providerId="ADAL" clId="{65B16375-8906-4CBD-9ABC-5C4D7D4524F7}" dt="2023-09-27T13:37:23.295" v="63" actId="478"/>
          <ac:spMkLst>
            <pc:docMk/>
            <pc:sldMk cId="1050784629" sldId="277"/>
            <ac:spMk id="42" creationId="{CB441ACC-833C-E9BF-42EC-DB04B7E607B9}"/>
          </ac:spMkLst>
        </pc:spChg>
        <pc:spChg chg="del">
          <ac:chgData name="Marcel Dohn" userId="20f217fd-06b7-46b4-abdb-0d05284a1afb" providerId="ADAL" clId="{65B16375-8906-4CBD-9ABC-5C4D7D4524F7}" dt="2023-09-27T13:37:12.190" v="57" actId="478"/>
          <ac:spMkLst>
            <pc:docMk/>
            <pc:sldMk cId="1050784629" sldId="277"/>
            <ac:spMk id="44" creationId="{0F0F9C2E-79B6-FBA7-A611-AFE15B20EDDA}"/>
          </ac:spMkLst>
        </pc:spChg>
        <pc:spChg chg="del">
          <ac:chgData name="Marcel Dohn" userId="20f217fd-06b7-46b4-abdb-0d05284a1afb" providerId="ADAL" clId="{65B16375-8906-4CBD-9ABC-5C4D7D4524F7}" dt="2023-09-27T13:37:20.731" v="61" actId="478"/>
          <ac:spMkLst>
            <pc:docMk/>
            <pc:sldMk cId="1050784629" sldId="277"/>
            <ac:spMk id="45" creationId="{A594AB75-6836-E816-78E5-333D68D8B49A}"/>
          </ac:spMkLst>
        </pc:spChg>
        <pc:spChg chg="del mod">
          <ac:chgData name="Marcel Dohn" userId="20f217fd-06b7-46b4-abdb-0d05284a1afb" providerId="ADAL" clId="{65B16375-8906-4CBD-9ABC-5C4D7D4524F7}" dt="2023-09-27T13:37:19.630" v="60" actId="478"/>
          <ac:spMkLst>
            <pc:docMk/>
            <pc:sldMk cId="1050784629" sldId="277"/>
            <ac:spMk id="46" creationId="{391C8F2C-A3C7-D635-D56F-52FE2C46F150}"/>
          </ac:spMkLst>
        </pc:spChg>
        <pc:spChg chg="del">
          <ac:chgData name="Marcel Dohn" userId="20f217fd-06b7-46b4-abdb-0d05284a1afb" providerId="ADAL" clId="{65B16375-8906-4CBD-9ABC-5C4D7D4524F7}" dt="2023-09-27T13:37:15.142" v="58" actId="478"/>
          <ac:spMkLst>
            <pc:docMk/>
            <pc:sldMk cId="1050784629" sldId="277"/>
            <ac:spMk id="48" creationId="{4EDFAA3C-6844-5B12-7F79-0BFB4EE04F25}"/>
          </ac:spMkLst>
        </pc:spChg>
        <pc:spChg chg="del">
          <ac:chgData name="Marcel Dohn" userId="20f217fd-06b7-46b4-abdb-0d05284a1afb" providerId="ADAL" clId="{65B16375-8906-4CBD-9ABC-5C4D7D4524F7}" dt="2023-09-27T13:37:24.692" v="64" actId="478"/>
          <ac:spMkLst>
            <pc:docMk/>
            <pc:sldMk cId="1050784629" sldId="277"/>
            <ac:spMk id="49" creationId="{8E7728EB-C0EB-3092-8AEB-65FC9D2A802D}"/>
          </ac:spMkLst>
        </pc:spChg>
        <pc:grpChg chg="add mod">
          <ac:chgData name="Marcel Dohn" userId="20f217fd-06b7-46b4-abdb-0d05284a1afb" providerId="ADAL" clId="{65B16375-8906-4CBD-9ABC-5C4D7D4524F7}" dt="2023-09-27T13:38:39.251" v="68"/>
          <ac:grpSpMkLst>
            <pc:docMk/>
            <pc:sldMk cId="1050784629" sldId="277"/>
            <ac:grpSpMk id="5" creationId="{B193450A-4D42-FE1A-58DE-916C3B3F1A2D}"/>
          </ac:grpSpMkLst>
        </pc:grpChg>
        <pc:picChg chg="add del">
          <ac:chgData name="Marcel Dohn" userId="20f217fd-06b7-46b4-abdb-0d05284a1afb" providerId="ADAL" clId="{65B16375-8906-4CBD-9ABC-5C4D7D4524F7}" dt="2023-09-27T13:38:50.142" v="70" actId="478"/>
          <ac:picMkLst>
            <pc:docMk/>
            <pc:sldMk cId="1050784629" sldId="277"/>
            <ac:picMk id="17" creationId="{DB08164D-DA8C-46A5-8272-BA0254890150}"/>
          </ac:picMkLst>
        </pc:picChg>
      </pc:sldChg>
      <pc:sldChg chg="del">
        <pc:chgData name="Marcel Dohn" userId="20f217fd-06b7-46b4-abdb-0d05284a1afb" providerId="ADAL" clId="{65B16375-8906-4CBD-9ABC-5C4D7D4524F7}" dt="2023-09-27T14:53:37.528" v="1555" actId="47"/>
        <pc:sldMkLst>
          <pc:docMk/>
          <pc:sldMk cId="654868913" sldId="278"/>
        </pc:sldMkLst>
      </pc:sldChg>
      <pc:sldChg chg="del">
        <pc:chgData name="Marcel Dohn" userId="20f217fd-06b7-46b4-abdb-0d05284a1afb" providerId="ADAL" clId="{65B16375-8906-4CBD-9ABC-5C4D7D4524F7}" dt="2023-09-27T14:53:44.222" v="1560" actId="47"/>
        <pc:sldMkLst>
          <pc:docMk/>
          <pc:sldMk cId="811978634" sldId="279"/>
        </pc:sldMkLst>
      </pc:sldChg>
      <pc:sldChg chg="del">
        <pc:chgData name="Marcel Dohn" userId="20f217fd-06b7-46b4-abdb-0d05284a1afb" providerId="ADAL" clId="{65B16375-8906-4CBD-9ABC-5C4D7D4524F7}" dt="2023-09-27T14:53:47.996" v="1564" actId="47"/>
        <pc:sldMkLst>
          <pc:docMk/>
          <pc:sldMk cId="1062180949" sldId="450"/>
        </pc:sldMkLst>
      </pc:sldChg>
      <pc:sldChg chg="del">
        <pc:chgData name="Marcel Dohn" userId="20f217fd-06b7-46b4-abdb-0d05284a1afb" providerId="ADAL" clId="{65B16375-8906-4CBD-9ABC-5C4D7D4524F7}" dt="2023-09-27T14:53:49.035" v="1565" actId="47"/>
        <pc:sldMkLst>
          <pc:docMk/>
          <pc:sldMk cId="4018303273" sldId="451"/>
        </pc:sldMkLst>
      </pc:sldChg>
      <pc:sldChg chg="del">
        <pc:chgData name="Marcel Dohn" userId="20f217fd-06b7-46b4-abdb-0d05284a1afb" providerId="ADAL" clId="{65B16375-8906-4CBD-9ABC-5C4D7D4524F7}" dt="2023-09-27T14:53:51.647" v="1566" actId="47"/>
        <pc:sldMkLst>
          <pc:docMk/>
          <pc:sldMk cId="3834090298" sldId="452"/>
        </pc:sldMkLst>
      </pc:sldChg>
      <pc:sldChg chg="del">
        <pc:chgData name="Marcel Dohn" userId="20f217fd-06b7-46b4-abdb-0d05284a1afb" providerId="ADAL" clId="{65B16375-8906-4CBD-9ABC-5C4D7D4524F7}" dt="2023-09-27T14:53:40.026" v="1556" actId="47"/>
        <pc:sldMkLst>
          <pc:docMk/>
          <pc:sldMk cId="2540711365" sldId="453"/>
        </pc:sldMkLst>
      </pc:sldChg>
      <pc:sldChg chg="del">
        <pc:chgData name="Marcel Dohn" userId="20f217fd-06b7-46b4-abdb-0d05284a1afb" providerId="ADAL" clId="{65B16375-8906-4CBD-9ABC-5C4D7D4524F7}" dt="2023-09-27T14:53:53.252" v="1568" actId="47"/>
        <pc:sldMkLst>
          <pc:docMk/>
          <pc:sldMk cId="3472949005" sldId="454"/>
        </pc:sldMkLst>
      </pc:sldChg>
      <pc:sldChg chg="del">
        <pc:chgData name="Marcel Dohn" userId="20f217fd-06b7-46b4-abdb-0d05284a1afb" providerId="ADAL" clId="{65B16375-8906-4CBD-9ABC-5C4D7D4524F7}" dt="2023-09-27T14:53:54.761" v="1569" actId="47"/>
        <pc:sldMkLst>
          <pc:docMk/>
          <pc:sldMk cId="4055325553" sldId="455"/>
        </pc:sldMkLst>
      </pc:sldChg>
      <pc:sldChg chg="del">
        <pc:chgData name="Marcel Dohn" userId="20f217fd-06b7-46b4-abdb-0d05284a1afb" providerId="ADAL" clId="{65B16375-8906-4CBD-9ABC-5C4D7D4524F7}" dt="2023-09-27T14:53:43.406" v="1559" actId="47"/>
        <pc:sldMkLst>
          <pc:docMk/>
          <pc:sldMk cId="4112283021" sldId="456"/>
        </pc:sldMkLst>
      </pc:sldChg>
      <pc:sldChg chg="del">
        <pc:chgData name="Marcel Dohn" userId="20f217fd-06b7-46b4-abdb-0d05284a1afb" providerId="ADAL" clId="{65B16375-8906-4CBD-9ABC-5C4D7D4524F7}" dt="2023-09-27T14:53:40.907" v="1557" actId="47"/>
        <pc:sldMkLst>
          <pc:docMk/>
          <pc:sldMk cId="1859283503" sldId="457"/>
        </pc:sldMkLst>
      </pc:sldChg>
      <pc:sldChg chg="del">
        <pc:chgData name="Marcel Dohn" userId="20f217fd-06b7-46b4-abdb-0d05284a1afb" providerId="ADAL" clId="{65B16375-8906-4CBD-9ABC-5C4D7D4524F7}" dt="2023-09-27T14:53:45.071" v="1561" actId="47"/>
        <pc:sldMkLst>
          <pc:docMk/>
          <pc:sldMk cId="4029141922" sldId="458"/>
        </pc:sldMkLst>
      </pc:sldChg>
      <pc:sldChg chg="del">
        <pc:chgData name="Marcel Dohn" userId="20f217fd-06b7-46b4-abdb-0d05284a1afb" providerId="ADAL" clId="{65B16375-8906-4CBD-9ABC-5C4D7D4524F7}" dt="2023-09-27T14:53:37.528" v="1555" actId="47"/>
        <pc:sldMkLst>
          <pc:docMk/>
          <pc:sldMk cId="3650749423" sldId="459"/>
        </pc:sldMkLst>
      </pc:sldChg>
      <pc:sldChg chg="del">
        <pc:chgData name="Marcel Dohn" userId="20f217fd-06b7-46b4-abdb-0d05284a1afb" providerId="ADAL" clId="{65B16375-8906-4CBD-9ABC-5C4D7D4524F7}" dt="2023-09-28T05:56:37.043" v="1709" actId="47"/>
        <pc:sldMkLst>
          <pc:docMk/>
          <pc:sldMk cId="1827942822" sldId="460"/>
        </pc:sldMkLst>
      </pc:sldChg>
      <pc:sldChg chg="add del">
        <pc:chgData name="Marcel Dohn" userId="20f217fd-06b7-46b4-abdb-0d05284a1afb" providerId="ADAL" clId="{65B16375-8906-4CBD-9ABC-5C4D7D4524F7}" dt="2023-09-27T14:53:37.528" v="1555" actId="47"/>
        <pc:sldMkLst>
          <pc:docMk/>
          <pc:sldMk cId="530101090" sldId="461"/>
        </pc:sldMkLst>
      </pc:sldChg>
      <pc:sldChg chg="addSp delSp modSp add mod">
        <pc:chgData name="Marcel Dohn" userId="20f217fd-06b7-46b4-abdb-0d05284a1afb" providerId="ADAL" clId="{65B16375-8906-4CBD-9ABC-5C4D7D4524F7}" dt="2023-09-28T05:54:45.353" v="1685" actId="20577"/>
        <pc:sldMkLst>
          <pc:docMk/>
          <pc:sldMk cId="3323867065" sldId="462"/>
        </pc:sldMkLst>
        <pc:spChg chg="mod">
          <ac:chgData name="Marcel Dohn" userId="20f217fd-06b7-46b4-abdb-0d05284a1afb" providerId="ADAL" clId="{65B16375-8906-4CBD-9ABC-5C4D7D4524F7}" dt="2023-09-28T05:54:45.353" v="1685" actId="20577"/>
          <ac:spMkLst>
            <pc:docMk/>
            <pc:sldMk cId="3323867065" sldId="462"/>
            <ac:spMk id="2" creationId="{69B26A97-0B85-B382-258A-397851F7B667}"/>
          </ac:spMkLst>
        </pc:spChg>
        <pc:spChg chg="mod">
          <ac:chgData name="Marcel Dohn" userId="20f217fd-06b7-46b4-abdb-0d05284a1afb" providerId="ADAL" clId="{65B16375-8906-4CBD-9ABC-5C4D7D4524F7}" dt="2023-09-27T13:57:50.605" v="626" actId="6549"/>
          <ac:spMkLst>
            <pc:docMk/>
            <pc:sldMk cId="3323867065" sldId="462"/>
            <ac:spMk id="3" creationId="{EC847A3B-A254-0CB0-7745-0CDAA9572822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6" creationId="{2D7A4797-1EA1-273E-DC0F-379E37CC7DCC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7" creationId="{14CE0F53-6C7B-8FD2-214A-067DC9AD76A2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8" creationId="{C86940AE-8C07-8E69-604E-DC3C6DC4F7DD}"/>
          </ac:spMkLst>
        </pc:spChg>
        <pc:spChg chg="del">
          <ac:chgData name="Marcel Dohn" userId="20f217fd-06b7-46b4-abdb-0d05284a1afb" providerId="ADAL" clId="{65B16375-8906-4CBD-9ABC-5C4D7D4524F7}" dt="2023-09-27T13:50:32.256" v="471" actId="478"/>
          <ac:spMkLst>
            <pc:docMk/>
            <pc:sldMk cId="3323867065" sldId="462"/>
            <ac:spMk id="9" creationId="{013861A0-1B74-DFFC-4600-2838DA8C1DE7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10" creationId="{65E00E98-3F78-F9AE-9FEA-7AACB9B9204F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11" creationId="{70F87F99-F93B-DD1C-4416-FAAD84DE5F68}"/>
          </ac:spMkLst>
        </pc:spChg>
        <pc:spChg chg="del">
          <ac:chgData name="Marcel Dohn" userId="20f217fd-06b7-46b4-abdb-0d05284a1afb" providerId="ADAL" clId="{65B16375-8906-4CBD-9ABC-5C4D7D4524F7}" dt="2023-09-27T13:50:29.208" v="468" actId="478"/>
          <ac:spMkLst>
            <pc:docMk/>
            <pc:sldMk cId="3323867065" sldId="462"/>
            <ac:spMk id="12" creationId="{620929DD-DDB2-A02D-7073-DBD48E68EC52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13" creationId="{1665ED0B-7D2F-9A79-E967-577055B7213E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14" creationId="{E5722B87-860C-4562-D8A2-E992C3C8B7E0}"/>
          </ac:spMkLst>
        </pc:spChg>
        <pc:spChg chg="mod">
          <ac:chgData name="Marcel Dohn" userId="20f217fd-06b7-46b4-abdb-0d05284a1afb" providerId="ADAL" clId="{65B16375-8906-4CBD-9ABC-5C4D7D4524F7}" dt="2023-09-27T14:15:43.022" v="778" actId="255"/>
          <ac:spMkLst>
            <pc:docMk/>
            <pc:sldMk cId="3323867065" sldId="462"/>
            <ac:spMk id="15" creationId="{03E26805-5ACD-DA12-3F06-32B7E423A858}"/>
          </ac:spMkLst>
        </pc:spChg>
        <pc:spChg chg="del mod">
          <ac:chgData name="Marcel Dohn" userId="20f217fd-06b7-46b4-abdb-0d05284a1afb" providerId="ADAL" clId="{65B16375-8906-4CBD-9ABC-5C4D7D4524F7}" dt="2023-09-27T13:50:31.188" v="470" actId="478"/>
          <ac:spMkLst>
            <pc:docMk/>
            <pc:sldMk cId="3323867065" sldId="462"/>
            <ac:spMk id="16" creationId="{E9B4BFA6-28E2-6659-211A-1CB2AF01C36F}"/>
          </ac:spMkLst>
        </pc:spChg>
        <pc:spChg chg="add mod">
          <ac:chgData name="Marcel Dohn" userId="20f217fd-06b7-46b4-abdb-0d05284a1afb" providerId="ADAL" clId="{65B16375-8906-4CBD-9ABC-5C4D7D4524F7}" dt="2023-09-27T13:50:22.013" v="465"/>
          <ac:spMkLst>
            <pc:docMk/>
            <pc:sldMk cId="3323867065" sldId="462"/>
            <ac:spMk id="17" creationId="{62D96539-4147-811B-3475-DF9ADFE6E3A4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0" creationId="{03EAA6DC-4D5A-348B-BA2F-693538E0F1F9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1" creationId="{18036770-EEAE-64C2-2A53-5AC3EDEC9576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2" creationId="{5F7178DC-3CF0-4CEE-131C-BB222C962C56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3" creationId="{8E2B3D3A-BB2F-58A7-7FD5-D75645AF18D9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4" creationId="{ECF1EA62-2241-DD11-2DB8-5E1BBE652573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5" creationId="{25CF6E35-2157-E3B1-03F8-D929DF7A0877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6" creationId="{8BDB08BD-ED3E-DD2E-3993-6B111E0236CA}"/>
          </ac:spMkLst>
        </pc:spChg>
        <pc:spChg chg="add mod">
          <ac:chgData name="Marcel Dohn" userId="20f217fd-06b7-46b4-abdb-0d05284a1afb" providerId="ADAL" clId="{65B16375-8906-4CBD-9ABC-5C4D7D4524F7}" dt="2023-09-27T14:11:29.214" v="736"/>
          <ac:spMkLst>
            <pc:docMk/>
            <pc:sldMk cId="3323867065" sldId="462"/>
            <ac:spMk id="27" creationId="{6FC80086-8321-CC3D-D2E8-BAB5F7D30B47}"/>
          </ac:spMkLst>
        </pc:spChg>
        <pc:grpChg chg="add mod">
          <ac:chgData name="Marcel Dohn" userId="20f217fd-06b7-46b4-abdb-0d05284a1afb" providerId="ADAL" clId="{65B16375-8906-4CBD-9ABC-5C4D7D4524F7}" dt="2023-09-27T13:50:22.013" v="465"/>
          <ac:grpSpMkLst>
            <pc:docMk/>
            <pc:sldMk cId="3323867065" sldId="462"/>
            <ac:grpSpMk id="5" creationId="{9A3BB851-65A1-0846-7319-6E6AF7774955}"/>
          </ac:grpSpMkLst>
        </pc:grpChg>
        <pc:grpChg chg="add mod">
          <ac:chgData name="Marcel Dohn" userId="20f217fd-06b7-46b4-abdb-0d05284a1afb" providerId="ADAL" clId="{65B16375-8906-4CBD-9ABC-5C4D7D4524F7}" dt="2023-09-27T14:11:29.214" v="736"/>
          <ac:grpSpMkLst>
            <pc:docMk/>
            <pc:sldMk cId="3323867065" sldId="462"/>
            <ac:grpSpMk id="19" creationId="{13576468-2987-B3C1-BBF3-4C631DA6F7B2}"/>
          </ac:grpSpMkLst>
        </pc:grpChg>
        <pc:picChg chg="add del mod">
          <ac:chgData name="Marcel Dohn" userId="20f217fd-06b7-46b4-abdb-0d05284a1afb" providerId="ADAL" clId="{65B16375-8906-4CBD-9ABC-5C4D7D4524F7}" dt="2023-09-27T14:11:25.865" v="734" actId="478"/>
          <ac:picMkLst>
            <pc:docMk/>
            <pc:sldMk cId="3323867065" sldId="462"/>
            <ac:picMk id="18" creationId="{4EC08577-35DE-4BE8-7BD2-68C493169668}"/>
          </ac:picMkLst>
        </pc:picChg>
        <pc:picChg chg="add mod modCrop">
          <ac:chgData name="Marcel Dohn" userId="20f217fd-06b7-46b4-abdb-0d05284a1afb" providerId="ADAL" clId="{65B16375-8906-4CBD-9ABC-5C4D7D4524F7}" dt="2023-09-27T14:12:26.480" v="743" actId="732"/>
          <ac:picMkLst>
            <pc:docMk/>
            <pc:sldMk cId="3323867065" sldId="462"/>
            <ac:picMk id="28" creationId="{4CAC4CD0-DF69-57B3-2DBD-EE785A7803CA}"/>
          </ac:picMkLst>
        </pc:picChg>
        <pc:picChg chg="add del mod">
          <ac:chgData name="Marcel Dohn" userId="20f217fd-06b7-46b4-abdb-0d05284a1afb" providerId="ADAL" clId="{65B16375-8906-4CBD-9ABC-5C4D7D4524F7}" dt="2023-09-27T14:12:56.952" v="745" actId="478"/>
          <ac:picMkLst>
            <pc:docMk/>
            <pc:sldMk cId="3323867065" sldId="462"/>
            <ac:picMk id="29" creationId="{6DA64471-84FD-DC87-3B25-DDAA6629BB74}"/>
          </ac:picMkLst>
        </pc:picChg>
      </pc:sldChg>
      <pc:sldChg chg="addSp delSp modSp add del mod">
        <pc:chgData name="Marcel Dohn" userId="20f217fd-06b7-46b4-abdb-0d05284a1afb" providerId="ADAL" clId="{65B16375-8906-4CBD-9ABC-5C4D7D4524F7}" dt="2023-09-27T14:23:56.995" v="959" actId="2696"/>
        <pc:sldMkLst>
          <pc:docMk/>
          <pc:sldMk cId="3591865742" sldId="463"/>
        </pc:sldMkLst>
        <pc:spChg chg="mod">
          <ac:chgData name="Marcel Dohn" userId="20f217fd-06b7-46b4-abdb-0d05284a1afb" providerId="ADAL" clId="{65B16375-8906-4CBD-9ABC-5C4D7D4524F7}" dt="2023-09-27T14:13:48.944" v="760" actId="20577"/>
          <ac:spMkLst>
            <pc:docMk/>
            <pc:sldMk cId="3591865742" sldId="463"/>
            <ac:spMk id="2" creationId="{69B26A97-0B85-B382-258A-397851F7B667}"/>
          </ac:spMkLst>
        </pc:spChg>
        <pc:spChg chg="mod">
          <ac:chgData name="Marcel Dohn" userId="20f217fd-06b7-46b4-abdb-0d05284a1afb" providerId="ADAL" clId="{65B16375-8906-4CBD-9ABC-5C4D7D4524F7}" dt="2023-09-27T13:57:58.308" v="641" actId="20577"/>
          <ac:spMkLst>
            <pc:docMk/>
            <pc:sldMk cId="3591865742" sldId="463"/>
            <ac:spMk id="3" creationId="{EC847A3B-A254-0CB0-7745-0CDAA9572822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6" creationId="{801181B7-4A5E-1738-5C0C-B2DC8641CB74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7" creationId="{CADEBF99-46D9-7A89-DDDA-3B17E86ECF7C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8" creationId="{7F721D86-0FAD-BEFE-511B-622B82F1C01E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9" creationId="{34A25BF1-D9A5-19BF-3121-6880816D769F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10" creationId="{206094C6-2C76-9A95-A905-7EDA743BC18A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11" creationId="{D8CAA4F7-D0AD-C4F0-9EB2-2436FA7B6B9C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12" creationId="{578763D8-0311-73F6-359E-0DE92F9238A7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13" creationId="{A6647199-256A-3321-57F1-181DD87F1310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14" creationId="{7FB5D0EB-1577-9F34-10A2-627B744A168C}"/>
          </ac:spMkLst>
        </pc:spChg>
        <pc:spChg chg="del mod">
          <ac:chgData name="Marcel Dohn" userId="20f217fd-06b7-46b4-abdb-0d05284a1afb" providerId="ADAL" clId="{65B16375-8906-4CBD-9ABC-5C4D7D4524F7}" dt="2023-09-27T14:15:19.750" v="775"/>
          <ac:spMkLst>
            <pc:docMk/>
            <pc:sldMk cId="3591865742" sldId="463"/>
            <ac:spMk id="15" creationId="{03E26805-5ACD-DA12-3F06-32B7E423A858}"/>
          </ac:spMkLst>
        </pc:spChg>
        <pc:spChg chg="add mod">
          <ac:chgData name="Marcel Dohn" userId="20f217fd-06b7-46b4-abdb-0d05284a1afb" providerId="ADAL" clId="{65B16375-8906-4CBD-9ABC-5C4D7D4524F7}" dt="2023-09-27T13:54:18.948" v="530"/>
          <ac:spMkLst>
            <pc:docMk/>
            <pc:sldMk cId="3591865742" sldId="463"/>
            <ac:spMk id="16" creationId="{E5A8007B-00D2-314F-914B-039B01FFB000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19" creationId="{C4119128-3A49-D16D-10C4-C30A32F51A2B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0" creationId="{6AE44AF0-6117-99EC-92DA-CE1F89D58B71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1" creationId="{9434F009-9FDA-8CE8-6F80-16ED833D7679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2" creationId="{B92A4615-770B-48D0-31EE-304A88A5AB14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3" creationId="{DA73D5CF-2F37-3CDE-E942-38B05789DBF2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4" creationId="{847C823A-8AB7-6618-C95A-30E1AEF7D628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5" creationId="{0C0D76CD-4383-8F78-8519-CC6F8C470CB8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6" creationId="{A8AC9A37-EA28-9674-4631-4B1B9CF4FFFC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7" creationId="{A7A4BD0D-3788-735A-7728-A092FFF4D230}"/>
          </ac:spMkLst>
        </pc:spChg>
        <pc:spChg chg="add mod">
          <ac:chgData name="Marcel Dohn" userId="20f217fd-06b7-46b4-abdb-0d05284a1afb" providerId="ADAL" clId="{65B16375-8906-4CBD-9ABC-5C4D7D4524F7}" dt="2023-09-27T13:54:27.825" v="536"/>
          <ac:spMkLst>
            <pc:docMk/>
            <pc:sldMk cId="3591865742" sldId="463"/>
            <ac:spMk id="28" creationId="{1B21E2E1-21A9-0E0E-915A-E515227A898D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1" creationId="{42C3BB0A-2C66-A242-3A05-8B1C7F375C66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2" creationId="{71E6A081-49AC-9981-173B-EFEC0771CDFE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3" creationId="{BD662179-8FAD-A110-8B70-421743A931D2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4" creationId="{0334E060-E9A3-8338-4274-66381DCA22B6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5" creationId="{9B0E1F73-C541-0206-E92D-9363AC57068B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6" creationId="{D9639871-5892-0990-ECFF-FECA3A494875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7" creationId="{C55D3038-9946-CA87-DA27-48ED17F72FF2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8" creationId="{ABB7C278-E058-9E2E-FC29-3BED573A7EC9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39" creationId="{61207CCF-BFB0-DF03-6616-6FCA0F2705C0}"/>
          </ac:spMkLst>
        </pc:spChg>
        <pc:spChg chg="add mod">
          <ac:chgData name="Marcel Dohn" userId="20f217fd-06b7-46b4-abdb-0d05284a1afb" providerId="ADAL" clId="{65B16375-8906-4CBD-9ABC-5C4D7D4524F7}" dt="2023-09-27T13:54:58.211" v="541"/>
          <ac:spMkLst>
            <pc:docMk/>
            <pc:sldMk cId="3591865742" sldId="463"/>
            <ac:spMk id="40" creationId="{C6836F94-8DC7-0B6A-4FA2-4E1D838377B7}"/>
          </ac:spMkLst>
        </pc:spChg>
        <pc:spChg chg="add mod">
          <ac:chgData name="Marcel Dohn" userId="20f217fd-06b7-46b4-abdb-0d05284a1afb" providerId="ADAL" clId="{65B16375-8906-4CBD-9ABC-5C4D7D4524F7}" dt="2023-09-27T14:14:15.960" v="763"/>
          <ac:spMkLst>
            <pc:docMk/>
            <pc:sldMk cId="3591865742" sldId="463"/>
            <ac:spMk id="43" creationId="{D1E71740-7BB3-5712-589E-1AFE854BA0D3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45" creationId="{791FF431-BEA6-AA13-962E-DD953F26D374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46" creationId="{B00CA13A-42A8-6C00-E87B-A293DABDBC94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47" creationId="{02D247A1-1FCF-6716-B558-6A468BDD2385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48" creationId="{4A27C53A-CF12-F271-9FF9-53A4FC0FA8C0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49" creationId="{CCDC93C0-BD93-7B40-893D-CF2AD12DADE2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50" creationId="{1B3F7D8A-7EBC-DC57-B4EC-017AE922E9DE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51" creationId="{01A8876B-4018-D8D4-D5D2-2F6E70629AD0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52" creationId="{301E1346-0AD0-FF83-B01C-2DBDCB985BCA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53" creationId="{5A95B1E6-335C-1F5E-853A-1947B7A825BD}"/>
          </ac:spMkLst>
        </pc:spChg>
        <pc:spChg chg="add mod">
          <ac:chgData name="Marcel Dohn" userId="20f217fd-06b7-46b4-abdb-0d05284a1afb" providerId="ADAL" clId="{65B16375-8906-4CBD-9ABC-5C4D7D4524F7}" dt="2023-09-27T14:14:23.364" v="765"/>
          <ac:spMkLst>
            <pc:docMk/>
            <pc:sldMk cId="3591865742" sldId="463"/>
            <ac:spMk id="54" creationId="{BBFB69C6-9B52-D0D2-59AA-533F72DBB437}"/>
          </ac:spMkLst>
        </pc:spChg>
        <pc:grpChg chg="add mod">
          <ac:chgData name="Marcel Dohn" userId="20f217fd-06b7-46b4-abdb-0d05284a1afb" providerId="ADAL" clId="{65B16375-8906-4CBD-9ABC-5C4D7D4524F7}" dt="2023-09-27T13:54:18.948" v="530"/>
          <ac:grpSpMkLst>
            <pc:docMk/>
            <pc:sldMk cId="3591865742" sldId="463"/>
            <ac:grpSpMk id="5" creationId="{88A4DE4E-C738-8240-8EF5-69B3B9843230}"/>
          </ac:grpSpMkLst>
        </pc:grpChg>
        <pc:grpChg chg="add mod">
          <ac:chgData name="Marcel Dohn" userId="20f217fd-06b7-46b4-abdb-0d05284a1afb" providerId="ADAL" clId="{65B16375-8906-4CBD-9ABC-5C4D7D4524F7}" dt="2023-09-27T13:54:27.825" v="536"/>
          <ac:grpSpMkLst>
            <pc:docMk/>
            <pc:sldMk cId="3591865742" sldId="463"/>
            <ac:grpSpMk id="17" creationId="{FC321EB8-15D2-95A5-A4B5-7669B1C9A21C}"/>
          </ac:grpSpMkLst>
        </pc:grpChg>
        <pc:grpChg chg="add mod">
          <ac:chgData name="Marcel Dohn" userId="20f217fd-06b7-46b4-abdb-0d05284a1afb" providerId="ADAL" clId="{65B16375-8906-4CBD-9ABC-5C4D7D4524F7}" dt="2023-09-27T13:54:58.211" v="541"/>
          <ac:grpSpMkLst>
            <pc:docMk/>
            <pc:sldMk cId="3591865742" sldId="463"/>
            <ac:grpSpMk id="30" creationId="{393F3210-4146-CD6F-A0EA-1027A79525E7}"/>
          </ac:grpSpMkLst>
        </pc:grpChg>
        <pc:grpChg chg="add mod">
          <ac:chgData name="Marcel Dohn" userId="20f217fd-06b7-46b4-abdb-0d05284a1afb" providerId="ADAL" clId="{65B16375-8906-4CBD-9ABC-5C4D7D4524F7}" dt="2023-09-27T14:14:23.364" v="765"/>
          <ac:grpSpMkLst>
            <pc:docMk/>
            <pc:sldMk cId="3591865742" sldId="463"/>
            <ac:grpSpMk id="44" creationId="{863AC233-BD08-8030-DF4E-2A0750153B78}"/>
          </ac:grpSpMkLst>
        </pc:grpChg>
        <pc:picChg chg="add del">
          <ac:chgData name="Marcel Dohn" userId="20f217fd-06b7-46b4-abdb-0d05284a1afb" providerId="ADAL" clId="{65B16375-8906-4CBD-9ABC-5C4D7D4524F7}" dt="2023-09-27T13:54:22.987" v="532" actId="478"/>
          <ac:picMkLst>
            <pc:docMk/>
            <pc:sldMk cId="3591865742" sldId="463"/>
            <ac:picMk id="18" creationId="{4EC08577-35DE-4BE8-7BD2-68C493169668}"/>
          </ac:picMkLst>
        </pc:picChg>
        <pc:picChg chg="add del mod">
          <ac:chgData name="Marcel Dohn" userId="20f217fd-06b7-46b4-abdb-0d05284a1afb" providerId="ADAL" clId="{65B16375-8906-4CBD-9ABC-5C4D7D4524F7}" dt="2023-09-27T13:54:53.276" v="539" actId="478"/>
          <ac:picMkLst>
            <pc:docMk/>
            <pc:sldMk cId="3591865742" sldId="463"/>
            <ac:picMk id="29" creationId="{98E9066C-068B-9061-44E1-09E1AA0E3886}"/>
          </ac:picMkLst>
        </pc:picChg>
        <pc:picChg chg="add del mod">
          <ac:chgData name="Marcel Dohn" userId="20f217fd-06b7-46b4-abdb-0d05284a1afb" providerId="ADAL" clId="{65B16375-8906-4CBD-9ABC-5C4D7D4524F7}" dt="2023-09-27T14:14:12.645" v="761" actId="478"/>
          <ac:picMkLst>
            <pc:docMk/>
            <pc:sldMk cId="3591865742" sldId="463"/>
            <ac:picMk id="41" creationId="{5F004E1D-1800-BDCF-A835-E5E15C66BC8A}"/>
          </ac:picMkLst>
        </pc:picChg>
        <pc:picChg chg="add mod">
          <ac:chgData name="Marcel Dohn" userId="20f217fd-06b7-46b4-abdb-0d05284a1afb" providerId="ADAL" clId="{65B16375-8906-4CBD-9ABC-5C4D7D4524F7}" dt="2023-09-27T14:13:04.722" v="746"/>
          <ac:picMkLst>
            <pc:docMk/>
            <pc:sldMk cId="3591865742" sldId="463"/>
            <ac:picMk id="42" creationId="{17F10695-2834-50CC-E7D9-50D6DA28B973}"/>
          </ac:picMkLst>
        </pc:picChg>
        <pc:picChg chg="add del mod">
          <ac:chgData name="Marcel Dohn" userId="20f217fd-06b7-46b4-abdb-0d05284a1afb" providerId="ADAL" clId="{65B16375-8906-4CBD-9ABC-5C4D7D4524F7}" dt="2023-09-27T14:16:32.409" v="783" actId="21"/>
          <ac:picMkLst>
            <pc:docMk/>
            <pc:sldMk cId="3591865742" sldId="463"/>
            <ac:picMk id="55" creationId="{1823C711-5908-3C51-775A-14E66C76FB58}"/>
          </ac:picMkLst>
        </pc:picChg>
      </pc:sldChg>
      <pc:sldChg chg="addSp delSp modSp add mod">
        <pc:chgData name="Marcel Dohn" userId="20f217fd-06b7-46b4-abdb-0d05284a1afb" providerId="ADAL" clId="{65B16375-8906-4CBD-9ABC-5C4D7D4524F7}" dt="2023-09-28T05:55:20.717" v="1692"/>
        <pc:sldMkLst>
          <pc:docMk/>
          <pc:sldMk cId="662118961" sldId="464"/>
        </pc:sldMkLst>
        <pc:spChg chg="mod">
          <ac:chgData name="Marcel Dohn" userId="20f217fd-06b7-46b4-abdb-0d05284a1afb" providerId="ADAL" clId="{65B16375-8906-4CBD-9ABC-5C4D7D4524F7}" dt="2023-09-28T05:55:20.717" v="1692"/>
          <ac:spMkLst>
            <pc:docMk/>
            <pc:sldMk cId="662118961" sldId="464"/>
            <ac:spMk id="2" creationId="{69B26A97-0B85-B382-258A-397851F7B667}"/>
          </ac:spMkLst>
        </pc:spChg>
        <pc:spChg chg="mod">
          <ac:chgData name="Marcel Dohn" userId="20f217fd-06b7-46b4-abdb-0d05284a1afb" providerId="ADAL" clId="{65B16375-8906-4CBD-9ABC-5C4D7D4524F7}" dt="2023-09-27T14:25:57.195" v="991" actId="5793"/>
          <ac:spMkLst>
            <pc:docMk/>
            <pc:sldMk cId="662118961" sldId="464"/>
            <ac:spMk id="3" creationId="{EC847A3B-A254-0CB0-7745-0CDAA9572822}"/>
          </ac:spMkLst>
        </pc:spChg>
        <pc:spChg chg="mod">
          <ac:chgData name="Marcel Dohn" userId="20f217fd-06b7-46b4-abdb-0d05284a1afb" providerId="ADAL" clId="{65B16375-8906-4CBD-9ABC-5C4D7D4524F7}" dt="2023-09-27T14:24:40.389" v="971" actId="403"/>
          <ac:spMkLst>
            <pc:docMk/>
            <pc:sldMk cId="662118961" sldId="464"/>
            <ac:spMk id="15" creationId="{03E26805-5ACD-DA12-3F06-32B7E423A858}"/>
          </ac:spMkLst>
        </pc:spChg>
        <pc:picChg chg="add mod">
          <ac:chgData name="Marcel Dohn" userId="20f217fd-06b7-46b4-abdb-0d05284a1afb" providerId="ADAL" clId="{65B16375-8906-4CBD-9ABC-5C4D7D4524F7}" dt="2023-09-27T13:57:00.833" v="584"/>
          <ac:picMkLst>
            <pc:docMk/>
            <pc:sldMk cId="662118961" sldId="464"/>
            <ac:picMk id="5" creationId="{E35649D7-7B12-A585-A19D-BCEDD62D04E5}"/>
          </ac:picMkLst>
        </pc:picChg>
        <pc:picChg chg="add del mod">
          <ac:chgData name="Marcel Dohn" userId="20f217fd-06b7-46b4-abdb-0d05284a1afb" providerId="ADAL" clId="{65B16375-8906-4CBD-9ABC-5C4D7D4524F7}" dt="2023-09-27T13:59:13.558" v="675" actId="478"/>
          <ac:picMkLst>
            <pc:docMk/>
            <pc:sldMk cId="662118961" sldId="464"/>
            <ac:picMk id="6" creationId="{4BF84EF2-B592-1EE9-4883-EB0942A08CDF}"/>
          </ac:picMkLst>
        </pc:picChg>
        <pc:picChg chg="del">
          <ac:chgData name="Marcel Dohn" userId="20f217fd-06b7-46b4-abdb-0d05284a1afb" providerId="ADAL" clId="{65B16375-8906-4CBD-9ABC-5C4D7D4524F7}" dt="2023-09-27T13:56:55.079" v="580" actId="478"/>
          <ac:picMkLst>
            <pc:docMk/>
            <pc:sldMk cId="662118961" sldId="464"/>
            <ac:picMk id="41" creationId="{5F004E1D-1800-BDCF-A835-E5E15C66BC8A}"/>
          </ac:picMkLst>
        </pc:picChg>
      </pc:sldChg>
      <pc:sldChg chg="addSp delSp modSp add mod">
        <pc:chgData name="Marcel Dohn" userId="20f217fd-06b7-46b4-abdb-0d05284a1afb" providerId="ADAL" clId="{65B16375-8906-4CBD-9ABC-5C4D7D4524F7}" dt="2023-09-28T05:55:27.502" v="1693"/>
        <pc:sldMkLst>
          <pc:docMk/>
          <pc:sldMk cId="1021188793" sldId="465"/>
        </pc:sldMkLst>
        <pc:spChg chg="mod">
          <ac:chgData name="Marcel Dohn" userId="20f217fd-06b7-46b4-abdb-0d05284a1afb" providerId="ADAL" clId="{65B16375-8906-4CBD-9ABC-5C4D7D4524F7}" dt="2023-09-28T05:55:27.502" v="1693"/>
          <ac:spMkLst>
            <pc:docMk/>
            <pc:sldMk cId="1021188793" sldId="465"/>
            <ac:spMk id="2" creationId="{69B26A97-0B85-B382-258A-397851F7B667}"/>
          </ac:spMkLst>
        </pc:spChg>
        <pc:spChg chg="add mod">
          <ac:chgData name="Marcel Dohn" userId="20f217fd-06b7-46b4-abdb-0d05284a1afb" providerId="ADAL" clId="{65B16375-8906-4CBD-9ABC-5C4D7D4524F7}" dt="2023-09-27T14:37:51.923" v="1055" actId="1076"/>
          <ac:spMkLst>
            <pc:docMk/>
            <pc:sldMk cId="1021188793" sldId="465"/>
            <ac:spMk id="5" creationId="{41FF7D84-A3A5-85E1-0D47-20E4E24CAD2C}"/>
          </ac:spMkLst>
        </pc:spChg>
        <pc:spChg chg="add mod">
          <ac:chgData name="Marcel Dohn" userId="20f217fd-06b7-46b4-abdb-0d05284a1afb" providerId="ADAL" clId="{65B16375-8906-4CBD-9ABC-5C4D7D4524F7}" dt="2023-09-27T14:38:08.313" v="1070" actId="20577"/>
          <ac:spMkLst>
            <pc:docMk/>
            <pc:sldMk cId="1021188793" sldId="465"/>
            <ac:spMk id="7" creationId="{9DE727A9-ABE3-7F50-38A2-76F687EB3517}"/>
          </ac:spMkLst>
        </pc:spChg>
        <pc:spChg chg="add del mod">
          <ac:chgData name="Marcel Dohn" userId="20f217fd-06b7-46b4-abdb-0d05284a1afb" providerId="ADAL" clId="{65B16375-8906-4CBD-9ABC-5C4D7D4524F7}" dt="2023-09-27T14:41:12.251" v="1073" actId="478"/>
          <ac:spMkLst>
            <pc:docMk/>
            <pc:sldMk cId="1021188793" sldId="465"/>
            <ac:spMk id="8" creationId="{A3449DBB-EC98-3E4B-45E8-D9AAFDEDEE5A}"/>
          </ac:spMkLst>
        </pc:spChg>
        <pc:spChg chg="del">
          <ac:chgData name="Marcel Dohn" userId="20f217fd-06b7-46b4-abdb-0d05284a1afb" providerId="ADAL" clId="{65B16375-8906-4CBD-9ABC-5C4D7D4524F7}" dt="2023-09-27T14:36:50.897" v="1020" actId="478"/>
          <ac:spMkLst>
            <pc:docMk/>
            <pc:sldMk cId="1021188793" sldId="465"/>
            <ac:spMk id="15" creationId="{03E26805-5ACD-DA12-3F06-32B7E423A858}"/>
          </ac:spMkLst>
        </pc:spChg>
        <pc:picChg chg="mod">
          <ac:chgData name="Marcel Dohn" userId="20f217fd-06b7-46b4-abdb-0d05284a1afb" providerId="ADAL" clId="{65B16375-8906-4CBD-9ABC-5C4D7D4524F7}" dt="2023-09-27T14:36:52.853" v="1022" actId="1036"/>
          <ac:picMkLst>
            <pc:docMk/>
            <pc:sldMk cId="1021188793" sldId="465"/>
            <ac:picMk id="6" creationId="{4BF84EF2-B592-1EE9-4883-EB0942A08CDF}"/>
          </ac:picMkLst>
        </pc:picChg>
      </pc:sldChg>
      <pc:sldChg chg="modSp add del mod">
        <pc:chgData name="Marcel Dohn" userId="20f217fd-06b7-46b4-abdb-0d05284a1afb" providerId="ADAL" clId="{65B16375-8906-4CBD-9ABC-5C4D7D4524F7}" dt="2023-09-27T14:18:32.281" v="821" actId="47"/>
        <pc:sldMkLst>
          <pc:docMk/>
          <pc:sldMk cId="2038886153" sldId="466"/>
        </pc:sldMkLst>
        <pc:spChg chg="mod">
          <ac:chgData name="Marcel Dohn" userId="20f217fd-06b7-46b4-abdb-0d05284a1afb" providerId="ADAL" clId="{65B16375-8906-4CBD-9ABC-5C4D7D4524F7}" dt="2023-09-27T14:13:43.934" v="759" actId="20577"/>
          <ac:spMkLst>
            <pc:docMk/>
            <pc:sldMk cId="2038886153" sldId="466"/>
            <ac:spMk id="2" creationId="{69B26A97-0B85-B382-258A-397851F7B667}"/>
          </ac:spMkLst>
        </pc:spChg>
        <pc:spChg chg="mod">
          <ac:chgData name="Marcel Dohn" userId="20f217fd-06b7-46b4-abdb-0d05284a1afb" providerId="ADAL" clId="{65B16375-8906-4CBD-9ABC-5C4D7D4524F7}" dt="2023-09-27T14:16:01.997" v="781" actId="404"/>
          <ac:spMkLst>
            <pc:docMk/>
            <pc:sldMk cId="2038886153" sldId="466"/>
            <ac:spMk id="15" creationId="{03E26805-5ACD-DA12-3F06-32B7E423A858}"/>
          </ac:spMkLst>
        </pc:spChg>
      </pc:sldChg>
      <pc:sldChg chg="addSp delSp modSp add del mod">
        <pc:chgData name="Marcel Dohn" userId="20f217fd-06b7-46b4-abdb-0d05284a1afb" providerId="ADAL" clId="{65B16375-8906-4CBD-9ABC-5C4D7D4524F7}" dt="2023-09-28T05:54:57.124" v="1689" actId="20577"/>
        <pc:sldMkLst>
          <pc:docMk/>
          <pc:sldMk cId="756351220" sldId="467"/>
        </pc:sldMkLst>
        <pc:spChg chg="mod">
          <ac:chgData name="Marcel Dohn" userId="20f217fd-06b7-46b4-abdb-0d05284a1afb" providerId="ADAL" clId="{65B16375-8906-4CBD-9ABC-5C4D7D4524F7}" dt="2023-09-28T05:54:57.124" v="1689" actId="20577"/>
          <ac:spMkLst>
            <pc:docMk/>
            <pc:sldMk cId="756351220" sldId="467"/>
            <ac:spMk id="2" creationId="{69B26A97-0B85-B382-258A-397851F7B667}"/>
          </ac:spMkLst>
        </pc:spChg>
        <pc:spChg chg="add mod">
          <ac:chgData name="Marcel Dohn" userId="20f217fd-06b7-46b4-abdb-0d05284a1afb" providerId="ADAL" clId="{65B16375-8906-4CBD-9ABC-5C4D7D4524F7}" dt="2023-09-27T14:18:10.738" v="819" actId="14100"/>
          <ac:spMkLst>
            <pc:docMk/>
            <pc:sldMk cId="756351220" sldId="467"/>
            <ac:spMk id="7" creationId="{35B0D227-B74F-6103-9600-138CC838C038}"/>
          </ac:spMkLst>
        </pc:spChg>
        <pc:picChg chg="add del mod modCrop">
          <ac:chgData name="Marcel Dohn" userId="20f217fd-06b7-46b4-abdb-0d05284a1afb" providerId="ADAL" clId="{65B16375-8906-4CBD-9ABC-5C4D7D4524F7}" dt="2023-09-27T14:18:43.687" v="824" actId="478"/>
          <ac:picMkLst>
            <pc:docMk/>
            <pc:sldMk cId="756351220" sldId="467"/>
            <ac:picMk id="5" creationId="{31EBDCE9-1A24-873F-9E84-9408442331BF}"/>
          </ac:picMkLst>
        </pc:picChg>
        <pc:picChg chg="mod modCrop">
          <ac:chgData name="Marcel Dohn" userId="20f217fd-06b7-46b4-abdb-0d05284a1afb" providerId="ADAL" clId="{65B16375-8906-4CBD-9ABC-5C4D7D4524F7}" dt="2023-09-27T14:17:14.886" v="800" actId="732"/>
          <ac:picMkLst>
            <pc:docMk/>
            <pc:sldMk cId="756351220" sldId="467"/>
            <ac:picMk id="28" creationId="{4CAC4CD0-DF69-57B3-2DBD-EE785A7803CA}"/>
          </ac:picMkLst>
        </pc:picChg>
      </pc:sldChg>
      <pc:sldChg chg="addSp delSp modSp add mod">
        <pc:chgData name="Marcel Dohn" userId="20f217fd-06b7-46b4-abdb-0d05284a1afb" providerId="ADAL" clId="{65B16375-8906-4CBD-9ABC-5C4D7D4524F7}" dt="2023-09-28T05:55:06.940" v="1690"/>
        <pc:sldMkLst>
          <pc:docMk/>
          <pc:sldMk cId="3274605588" sldId="468"/>
        </pc:sldMkLst>
        <pc:spChg chg="mod">
          <ac:chgData name="Marcel Dohn" userId="20f217fd-06b7-46b4-abdb-0d05284a1afb" providerId="ADAL" clId="{65B16375-8906-4CBD-9ABC-5C4D7D4524F7}" dt="2023-09-28T05:55:06.940" v="1690"/>
          <ac:spMkLst>
            <pc:docMk/>
            <pc:sldMk cId="3274605588" sldId="468"/>
            <ac:spMk id="2" creationId="{69B26A97-0B85-B382-258A-397851F7B667}"/>
          </ac:spMkLst>
        </pc:spChg>
        <pc:spChg chg="mod ord">
          <ac:chgData name="Marcel Dohn" userId="20f217fd-06b7-46b4-abdb-0d05284a1afb" providerId="ADAL" clId="{65B16375-8906-4CBD-9ABC-5C4D7D4524F7}" dt="2023-09-27T14:37:22.399" v="1024" actId="166"/>
          <ac:spMkLst>
            <pc:docMk/>
            <pc:sldMk cId="3274605588" sldId="468"/>
            <ac:spMk id="3" creationId="{EC847A3B-A254-0CB0-7745-0CDAA9572822}"/>
          </ac:spMkLst>
        </pc:spChg>
        <pc:spChg chg="add del mod">
          <ac:chgData name="Marcel Dohn" userId="20f217fd-06b7-46b4-abdb-0d05284a1afb" providerId="ADAL" clId="{65B16375-8906-4CBD-9ABC-5C4D7D4524F7}" dt="2023-09-27T14:21:10.397" v="840" actId="478"/>
          <ac:spMkLst>
            <pc:docMk/>
            <pc:sldMk cId="3274605588" sldId="468"/>
            <ac:spMk id="6" creationId="{4C2D19C3-4874-6E61-69E6-DA0975851410}"/>
          </ac:spMkLst>
        </pc:spChg>
        <pc:picChg chg="mod modCrop">
          <ac:chgData name="Marcel Dohn" userId="20f217fd-06b7-46b4-abdb-0d05284a1afb" providerId="ADAL" clId="{65B16375-8906-4CBD-9ABC-5C4D7D4524F7}" dt="2023-09-27T14:22:43.668" v="938" actId="1036"/>
          <ac:picMkLst>
            <pc:docMk/>
            <pc:sldMk cId="3274605588" sldId="468"/>
            <ac:picMk id="5" creationId="{31EBDCE9-1A24-873F-9E84-9408442331BF}"/>
          </ac:picMkLst>
        </pc:picChg>
      </pc:sldChg>
      <pc:sldChg chg="modSp add mod">
        <pc:chgData name="Marcel Dohn" userId="20f217fd-06b7-46b4-abdb-0d05284a1afb" providerId="ADAL" clId="{65B16375-8906-4CBD-9ABC-5C4D7D4524F7}" dt="2023-09-28T05:55:12.156" v="1691"/>
        <pc:sldMkLst>
          <pc:docMk/>
          <pc:sldMk cId="1555690553" sldId="469"/>
        </pc:sldMkLst>
        <pc:spChg chg="mod">
          <ac:chgData name="Marcel Dohn" userId="20f217fd-06b7-46b4-abdb-0d05284a1afb" providerId="ADAL" clId="{65B16375-8906-4CBD-9ABC-5C4D7D4524F7}" dt="2023-09-28T05:55:12.156" v="1691"/>
          <ac:spMkLst>
            <pc:docMk/>
            <pc:sldMk cId="1555690553" sldId="469"/>
            <ac:spMk id="2" creationId="{69B26A97-0B85-B382-258A-397851F7B667}"/>
          </ac:spMkLst>
        </pc:spChg>
        <pc:spChg chg="mod ord">
          <ac:chgData name="Marcel Dohn" userId="20f217fd-06b7-46b4-abdb-0d05284a1afb" providerId="ADAL" clId="{65B16375-8906-4CBD-9ABC-5C4D7D4524F7}" dt="2023-09-27T14:23:14.887" v="958" actId="166"/>
          <ac:spMkLst>
            <pc:docMk/>
            <pc:sldMk cId="1555690553" sldId="469"/>
            <ac:spMk id="3" creationId="{EC847A3B-A254-0CB0-7745-0CDAA9572822}"/>
          </ac:spMkLst>
        </pc:spChg>
        <pc:spChg chg="mod">
          <ac:chgData name="Marcel Dohn" userId="20f217fd-06b7-46b4-abdb-0d05284a1afb" providerId="ADAL" clId="{65B16375-8906-4CBD-9ABC-5C4D7D4524F7}" dt="2023-09-27T14:22:54.826" v="956" actId="1036"/>
          <ac:spMkLst>
            <pc:docMk/>
            <pc:sldMk cId="1555690553" sldId="469"/>
            <ac:spMk id="6" creationId="{4C2D19C3-4874-6E61-69E6-DA0975851410}"/>
          </ac:spMkLst>
        </pc:spChg>
        <pc:picChg chg="mod modCrop">
          <ac:chgData name="Marcel Dohn" userId="20f217fd-06b7-46b4-abdb-0d05284a1afb" providerId="ADAL" clId="{65B16375-8906-4CBD-9ABC-5C4D7D4524F7}" dt="2023-09-27T14:22:49.873" v="947" actId="1036"/>
          <ac:picMkLst>
            <pc:docMk/>
            <pc:sldMk cId="1555690553" sldId="469"/>
            <ac:picMk id="5" creationId="{31EBDCE9-1A24-873F-9E84-9408442331BF}"/>
          </ac:picMkLst>
        </pc:picChg>
      </pc:sldChg>
      <pc:sldChg chg="modSp add mod">
        <pc:chgData name="Marcel Dohn" userId="20f217fd-06b7-46b4-abdb-0d05284a1afb" providerId="ADAL" clId="{65B16375-8906-4CBD-9ABC-5C4D7D4524F7}" dt="2023-09-28T05:53:39.379" v="1669" actId="20577"/>
        <pc:sldMkLst>
          <pc:docMk/>
          <pc:sldMk cId="152851761" sldId="470"/>
        </pc:sldMkLst>
        <pc:spChg chg="mod">
          <ac:chgData name="Marcel Dohn" userId="20f217fd-06b7-46b4-abdb-0d05284a1afb" providerId="ADAL" clId="{65B16375-8906-4CBD-9ABC-5C4D7D4524F7}" dt="2023-09-28T05:53:39.379" v="1669" actId="20577"/>
          <ac:spMkLst>
            <pc:docMk/>
            <pc:sldMk cId="152851761" sldId="470"/>
            <ac:spMk id="2" creationId="{69B26A97-0B85-B382-258A-397851F7B667}"/>
          </ac:spMkLst>
        </pc:spChg>
      </pc:sldChg>
      <pc:sldChg chg="modSp add mod">
        <pc:chgData name="Marcel Dohn" userId="20f217fd-06b7-46b4-abdb-0d05284a1afb" providerId="ADAL" clId="{65B16375-8906-4CBD-9ABC-5C4D7D4524F7}" dt="2023-09-28T05:55:31.491" v="1694"/>
        <pc:sldMkLst>
          <pc:docMk/>
          <pc:sldMk cId="2859613635" sldId="471"/>
        </pc:sldMkLst>
        <pc:spChg chg="mod">
          <ac:chgData name="Marcel Dohn" userId="20f217fd-06b7-46b4-abdb-0d05284a1afb" providerId="ADAL" clId="{65B16375-8906-4CBD-9ABC-5C4D7D4524F7}" dt="2023-09-28T05:55:31.491" v="1694"/>
          <ac:spMkLst>
            <pc:docMk/>
            <pc:sldMk cId="2859613635" sldId="471"/>
            <ac:spMk id="2" creationId="{69B26A97-0B85-B382-258A-397851F7B667}"/>
          </ac:spMkLst>
        </pc:spChg>
      </pc:sldChg>
      <pc:sldChg chg="addSp delSp modSp add mod">
        <pc:chgData name="Marcel Dohn" userId="20f217fd-06b7-46b4-abdb-0d05284a1afb" providerId="ADAL" clId="{65B16375-8906-4CBD-9ABC-5C4D7D4524F7}" dt="2023-09-28T05:55:36.961" v="1695"/>
        <pc:sldMkLst>
          <pc:docMk/>
          <pc:sldMk cId="512048623" sldId="472"/>
        </pc:sldMkLst>
        <pc:spChg chg="mod">
          <ac:chgData name="Marcel Dohn" userId="20f217fd-06b7-46b4-abdb-0d05284a1afb" providerId="ADAL" clId="{65B16375-8906-4CBD-9ABC-5C4D7D4524F7}" dt="2023-09-28T05:55:36.961" v="1695"/>
          <ac:spMkLst>
            <pc:docMk/>
            <pc:sldMk cId="512048623" sldId="472"/>
            <ac:spMk id="2" creationId="{69B26A97-0B85-B382-258A-397851F7B667}"/>
          </ac:spMkLst>
        </pc:spChg>
        <pc:spChg chg="mod">
          <ac:chgData name="Marcel Dohn" userId="20f217fd-06b7-46b4-abdb-0d05284a1afb" providerId="ADAL" clId="{65B16375-8906-4CBD-9ABC-5C4D7D4524F7}" dt="2023-09-27T14:48:11.416" v="1196" actId="20577"/>
          <ac:spMkLst>
            <pc:docMk/>
            <pc:sldMk cId="512048623" sldId="472"/>
            <ac:spMk id="3" creationId="{EC847A3B-A254-0CB0-7745-0CDAA9572822}"/>
          </ac:spMkLst>
        </pc:spChg>
        <pc:spChg chg="del">
          <ac:chgData name="Marcel Dohn" userId="20f217fd-06b7-46b4-abdb-0d05284a1afb" providerId="ADAL" clId="{65B16375-8906-4CBD-9ABC-5C4D7D4524F7}" dt="2023-09-27T14:47:59.505" v="1177" actId="478"/>
          <ac:spMkLst>
            <pc:docMk/>
            <pc:sldMk cId="512048623" sldId="472"/>
            <ac:spMk id="5" creationId="{41FF7D84-A3A5-85E1-0D47-20E4E24CAD2C}"/>
          </ac:spMkLst>
        </pc:spChg>
        <pc:spChg chg="del">
          <ac:chgData name="Marcel Dohn" userId="20f217fd-06b7-46b4-abdb-0d05284a1afb" providerId="ADAL" clId="{65B16375-8906-4CBD-9ABC-5C4D7D4524F7}" dt="2023-09-27T14:48:01.596" v="1178" actId="478"/>
          <ac:spMkLst>
            <pc:docMk/>
            <pc:sldMk cId="512048623" sldId="472"/>
            <ac:spMk id="7" creationId="{9DE727A9-ABE3-7F50-38A2-76F687EB3517}"/>
          </ac:spMkLst>
        </pc:spChg>
        <pc:spChg chg="add mod">
          <ac:chgData name="Marcel Dohn" userId="20f217fd-06b7-46b4-abdb-0d05284a1afb" providerId="ADAL" clId="{65B16375-8906-4CBD-9ABC-5C4D7D4524F7}" dt="2023-09-27T14:51:04.879" v="1391" actId="20577"/>
          <ac:spMkLst>
            <pc:docMk/>
            <pc:sldMk cId="512048623" sldId="472"/>
            <ac:spMk id="9" creationId="{4865B03D-FDD0-B2F0-9132-ED3556B6E058}"/>
          </ac:spMkLst>
        </pc:spChg>
        <pc:spChg chg="add mod">
          <ac:chgData name="Marcel Dohn" userId="20f217fd-06b7-46b4-abdb-0d05284a1afb" providerId="ADAL" clId="{65B16375-8906-4CBD-9ABC-5C4D7D4524F7}" dt="2023-09-27T14:53:11.997" v="1554" actId="207"/>
          <ac:spMkLst>
            <pc:docMk/>
            <pc:sldMk cId="512048623" sldId="472"/>
            <ac:spMk id="10" creationId="{84967375-4B8E-D2AD-7C8C-F7F4C633CD50}"/>
          </ac:spMkLst>
        </pc:spChg>
        <pc:graphicFrameChg chg="add mod modGraphic">
          <ac:chgData name="Marcel Dohn" userId="20f217fd-06b7-46b4-abdb-0d05284a1afb" providerId="ADAL" clId="{65B16375-8906-4CBD-9ABC-5C4D7D4524F7}" dt="2023-09-27T14:48:55.579" v="1224" actId="2161"/>
          <ac:graphicFrameMkLst>
            <pc:docMk/>
            <pc:sldMk cId="512048623" sldId="472"/>
            <ac:graphicFrameMk id="8" creationId="{5FDCE1D8-0DCB-F953-2550-3352C9D2880B}"/>
          </ac:graphicFrameMkLst>
        </pc:graphicFrameChg>
        <pc:picChg chg="del">
          <ac:chgData name="Marcel Dohn" userId="20f217fd-06b7-46b4-abdb-0d05284a1afb" providerId="ADAL" clId="{65B16375-8906-4CBD-9ABC-5C4D7D4524F7}" dt="2023-09-27T14:43:53.407" v="1076" actId="478"/>
          <ac:picMkLst>
            <pc:docMk/>
            <pc:sldMk cId="512048623" sldId="472"/>
            <ac:picMk id="6" creationId="{4BF84EF2-B592-1EE9-4883-EB0942A08CDF}"/>
          </ac:picMkLst>
        </pc:picChg>
      </pc:sldChg>
      <pc:sldChg chg="modSp add mod">
        <pc:chgData name="Marcel Dohn" userId="20f217fd-06b7-46b4-abdb-0d05284a1afb" providerId="ADAL" clId="{65B16375-8906-4CBD-9ABC-5C4D7D4524F7}" dt="2023-09-28T05:56:22.238" v="1708"/>
        <pc:sldMkLst>
          <pc:docMk/>
          <pc:sldMk cId="2994937680" sldId="473"/>
        </pc:sldMkLst>
        <pc:spChg chg="mod">
          <ac:chgData name="Marcel Dohn" userId="20f217fd-06b7-46b4-abdb-0d05284a1afb" providerId="ADAL" clId="{65B16375-8906-4CBD-9ABC-5C4D7D4524F7}" dt="2023-09-28T05:56:22.238" v="1708"/>
          <ac:spMkLst>
            <pc:docMk/>
            <pc:sldMk cId="2994937680" sldId="473"/>
            <ac:spMk id="9" creationId="{F9F3DCF6-9EEC-DCA9-F80C-B4A29DA6A7BB}"/>
          </ac:spMkLst>
        </pc:spChg>
      </pc:sldChg>
    </pc:docChg>
  </pc:docChgLst>
  <pc:docChgLst>
    <pc:chgData name="Marcel Dölz" userId="20f217fd-06b7-46b4-abdb-0d05284a1afb" providerId="ADAL" clId="{5CA71B26-A711-4669-BBEE-C95BF9B4D48E}"/>
    <pc:docChg chg="undo redo custSel addSld delSld modSld modMainMaster">
      <pc:chgData name="Marcel Dölz" userId="20f217fd-06b7-46b4-abdb-0d05284a1afb" providerId="ADAL" clId="{5CA71B26-A711-4669-BBEE-C95BF9B4D48E}" dt="2022-12-06T09:15:42.561" v="2290" actId="113"/>
      <pc:docMkLst>
        <pc:docMk/>
      </pc:docMkLst>
      <pc:sldChg chg="modSp mod">
        <pc:chgData name="Marcel Dölz" userId="20f217fd-06b7-46b4-abdb-0d05284a1afb" providerId="ADAL" clId="{5CA71B26-A711-4669-BBEE-C95BF9B4D48E}" dt="2022-12-04T08:38:42.048" v="2" actId="14100"/>
        <pc:sldMkLst>
          <pc:docMk/>
          <pc:sldMk cId="4224411183" sldId="256"/>
        </pc:sldMkLst>
        <pc:spChg chg="mod">
          <ac:chgData name="Marcel Dölz" userId="20f217fd-06b7-46b4-abdb-0d05284a1afb" providerId="ADAL" clId="{5CA71B26-A711-4669-BBEE-C95BF9B4D48E}" dt="2022-12-04T08:38:42.048" v="2" actId="14100"/>
          <ac:spMkLst>
            <pc:docMk/>
            <pc:sldMk cId="4224411183" sldId="256"/>
            <ac:spMk id="2" creationId="{559C5F5A-709E-2130-F605-0A44A1DDFE87}"/>
          </ac:spMkLst>
        </pc:spChg>
      </pc:sldChg>
      <pc:sldChg chg="addSp modSp mod">
        <pc:chgData name="Marcel Dölz" userId="20f217fd-06b7-46b4-abdb-0d05284a1afb" providerId="ADAL" clId="{5CA71B26-A711-4669-BBEE-C95BF9B4D48E}" dt="2022-12-06T09:11:57.843" v="2235" actId="113"/>
        <pc:sldMkLst>
          <pc:docMk/>
          <pc:sldMk cId="2113384946" sldId="259"/>
        </pc:sldMkLst>
        <pc:spChg chg="mod">
          <ac:chgData name="Marcel Dölz" userId="20f217fd-06b7-46b4-abdb-0d05284a1afb" providerId="ADAL" clId="{5CA71B26-A711-4669-BBEE-C95BF9B4D48E}" dt="2022-12-06T09:11:57.843" v="2235" actId="113"/>
          <ac:spMkLst>
            <pc:docMk/>
            <pc:sldMk cId="2113384946" sldId="259"/>
            <ac:spMk id="2" creationId="{69B26A97-0B85-B382-258A-397851F7B667}"/>
          </ac:spMkLst>
        </pc:spChg>
        <pc:picChg chg="add mod">
          <ac:chgData name="Marcel Dölz" userId="20f217fd-06b7-46b4-abdb-0d05284a1afb" providerId="ADAL" clId="{5CA71B26-A711-4669-BBEE-C95BF9B4D48E}" dt="2022-12-05T13:53:02.107" v="366" actId="1076"/>
          <ac:picMkLst>
            <pc:docMk/>
            <pc:sldMk cId="2113384946" sldId="259"/>
            <ac:picMk id="6" creationId="{590C4E32-0B45-1812-1F27-A61B053A8BAE}"/>
          </ac:picMkLst>
        </pc:picChg>
      </pc:sldChg>
      <pc:sldChg chg="addSp delSp modSp mod">
        <pc:chgData name="Marcel Dölz" userId="20f217fd-06b7-46b4-abdb-0d05284a1afb" providerId="ADAL" clId="{5CA71B26-A711-4669-BBEE-C95BF9B4D48E}" dt="2022-12-05T15:22:39.706" v="778" actId="11529"/>
        <pc:sldMkLst>
          <pc:docMk/>
          <pc:sldMk cId="2591097885" sldId="261"/>
        </pc:sldMkLst>
        <pc:spChg chg="mod">
          <ac:chgData name="Marcel Dölz" userId="20f217fd-06b7-46b4-abdb-0d05284a1afb" providerId="ADAL" clId="{5CA71B26-A711-4669-BBEE-C95BF9B4D48E}" dt="2022-12-05T15:17:15.736" v="764" actId="20577"/>
          <ac:spMkLst>
            <pc:docMk/>
            <pc:sldMk cId="2591097885" sldId="261"/>
            <ac:spMk id="2" creationId="{69B26A97-0B85-B382-258A-397851F7B667}"/>
          </ac:spMkLst>
        </pc:spChg>
        <pc:spChg chg="add">
          <ac:chgData name="Marcel Dölz" userId="20f217fd-06b7-46b4-abdb-0d05284a1afb" providerId="ADAL" clId="{5CA71B26-A711-4669-BBEE-C95BF9B4D48E}" dt="2022-12-05T15:22:39.706" v="778" actId="11529"/>
          <ac:spMkLst>
            <pc:docMk/>
            <pc:sldMk cId="2591097885" sldId="261"/>
            <ac:spMk id="10" creationId="{F260C1EC-1263-D1C6-2888-55C3CD78DAA8}"/>
          </ac:spMkLst>
        </pc:spChg>
        <pc:picChg chg="del">
          <ac:chgData name="Marcel Dölz" userId="20f217fd-06b7-46b4-abdb-0d05284a1afb" providerId="ADAL" clId="{5CA71B26-A711-4669-BBEE-C95BF9B4D48E}" dt="2022-12-05T15:17:19.092" v="765" actId="478"/>
          <ac:picMkLst>
            <pc:docMk/>
            <pc:sldMk cId="2591097885" sldId="261"/>
            <ac:picMk id="6" creationId="{70024DC3-1CBA-1B60-DA7F-60C1F4826810}"/>
          </ac:picMkLst>
        </pc:picChg>
        <pc:picChg chg="add mod">
          <ac:chgData name="Marcel Dölz" userId="20f217fd-06b7-46b4-abdb-0d05284a1afb" providerId="ADAL" clId="{5CA71B26-A711-4669-BBEE-C95BF9B4D48E}" dt="2022-12-05T15:22:09.392" v="767" actId="1076"/>
          <ac:picMkLst>
            <pc:docMk/>
            <pc:sldMk cId="2591097885" sldId="261"/>
            <ac:picMk id="7" creationId="{BC7C7206-B2E3-9808-BAE7-AC3F92393CBC}"/>
          </ac:picMkLst>
        </pc:picChg>
        <pc:picChg chg="add mod">
          <ac:chgData name="Marcel Dölz" userId="20f217fd-06b7-46b4-abdb-0d05284a1afb" providerId="ADAL" clId="{5CA71B26-A711-4669-BBEE-C95BF9B4D48E}" dt="2022-12-05T15:22:26.185" v="777" actId="1035"/>
          <ac:picMkLst>
            <pc:docMk/>
            <pc:sldMk cId="2591097885" sldId="261"/>
            <ac:picMk id="9" creationId="{F93D0B4C-3653-597E-5AE0-BA31F32F7299}"/>
          </ac:picMkLst>
        </pc:picChg>
      </pc:sldChg>
      <pc:sldChg chg="del">
        <pc:chgData name="Marcel Dölz" userId="20f217fd-06b7-46b4-abdb-0d05284a1afb" providerId="ADAL" clId="{5CA71B26-A711-4669-BBEE-C95BF9B4D48E}" dt="2022-12-06T08:59:41.996" v="2231" actId="2696"/>
        <pc:sldMkLst>
          <pc:docMk/>
          <pc:sldMk cId="3041918017" sldId="262"/>
        </pc:sldMkLst>
      </pc:sldChg>
      <pc:sldChg chg="del">
        <pc:chgData name="Marcel Dölz" userId="20f217fd-06b7-46b4-abdb-0d05284a1afb" providerId="ADAL" clId="{5CA71B26-A711-4669-BBEE-C95BF9B4D48E}" dt="2022-12-06T08:59:41.996" v="2231" actId="2696"/>
        <pc:sldMkLst>
          <pc:docMk/>
          <pc:sldMk cId="2711842685" sldId="264"/>
        </pc:sldMkLst>
      </pc:sldChg>
      <pc:sldChg chg="del">
        <pc:chgData name="Marcel Dölz" userId="20f217fd-06b7-46b4-abdb-0d05284a1afb" providerId="ADAL" clId="{5CA71B26-A711-4669-BBEE-C95BF9B4D48E}" dt="2022-12-06T08:59:41.996" v="2231" actId="2696"/>
        <pc:sldMkLst>
          <pc:docMk/>
          <pc:sldMk cId="844471579" sldId="268"/>
        </pc:sldMkLst>
      </pc:sldChg>
      <pc:sldChg chg="del">
        <pc:chgData name="Marcel Dölz" userId="20f217fd-06b7-46b4-abdb-0d05284a1afb" providerId="ADAL" clId="{5CA71B26-A711-4669-BBEE-C95BF9B4D48E}" dt="2022-12-06T08:59:41.996" v="2231" actId="2696"/>
        <pc:sldMkLst>
          <pc:docMk/>
          <pc:sldMk cId="1545355650" sldId="270"/>
        </pc:sldMkLst>
      </pc:sldChg>
      <pc:sldChg chg="del">
        <pc:chgData name="Marcel Dölz" userId="20f217fd-06b7-46b4-abdb-0d05284a1afb" providerId="ADAL" clId="{5CA71B26-A711-4669-BBEE-C95BF9B4D48E}" dt="2022-12-06T08:59:41.996" v="2231" actId="2696"/>
        <pc:sldMkLst>
          <pc:docMk/>
          <pc:sldMk cId="3770988246" sldId="271"/>
        </pc:sldMkLst>
      </pc:sldChg>
      <pc:sldChg chg="modSp mod">
        <pc:chgData name="Marcel Dölz" userId="20f217fd-06b7-46b4-abdb-0d05284a1afb" providerId="ADAL" clId="{5CA71B26-A711-4669-BBEE-C95BF9B4D48E}" dt="2022-12-06T09:12:17.929" v="2236" actId="20577"/>
        <pc:sldMkLst>
          <pc:docMk/>
          <pc:sldMk cId="2885794666" sldId="272"/>
        </pc:sldMkLst>
        <pc:spChg chg="mod">
          <ac:chgData name="Marcel Dölz" userId="20f217fd-06b7-46b4-abdb-0d05284a1afb" providerId="ADAL" clId="{5CA71B26-A711-4669-BBEE-C95BF9B4D48E}" dt="2022-12-06T09:12:17.929" v="2236" actId="20577"/>
          <ac:spMkLst>
            <pc:docMk/>
            <pc:sldMk cId="2885794666" sldId="272"/>
            <ac:spMk id="3" creationId="{EC847A3B-A254-0CB0-7745-0CDAA9572822}"/>
          </ac:spMkLst>
        </pc:spChg>
      </pc:sldChg>
      <pc:sldChg chg="addSp delSp modSp mod">
        <pc:chgData name="Marcel Dölz" userId="20f217fd-06b7-46b4-abdb-0d05284a1afb" providerId="ADAL" clId="{5CA71B26-A711-4669-BBEE-C95BF9B4D48E}" dt="2022-12-06T08:16:21.165" v="1554" actId="5793"/>
        <pc:sldMkLst>
          <pc:docMk/>
          <pc:sldMk cId="891565427" sldId="273"/>
        </pc:sldMkLst>
        <pc:spChg chg="mod">
          <ac:chgData name="Marcel Dölz" userId="20f217fd-06b7-46b4-abdb-0d05284a1afb" providerId="ADAL" clId="{5CA71B26-A711-4669-BBEE-C95BF9B4D48E}" dt="2022-12-06T08:14:42.072" v="1541" actId="6549"/>
          <ac:spMkLst>
            <pc:docMk/>
            <pc:sldMk cId="891565427" sldId="273"/>
            <ac:spMk id="2" creationId="{69B26A97-0B85-B382-258A-397851F7B667}"/>
          </ac:spMkLst>
        </pc:spChg>
        <pc:spChg chg="mod">
          <ac:chgData name="Marcel Dölz" userId="20f217fd-06b7-46b4-abdb-0d05284a1afb" providerId="ADAL" clId="{5CA71B26-A711-4669-BBEE-C95BF9B4D48E}" dt="2022-12-06T08:16:21.165" v="1554" actId="5793"/>
          <ac:spMkLst>
            <pc:docMk/>
            <pc:sldMk cId="891565427" sldId="273"/>
            <ac:spMk id="3" creationId="{EC847A3B-A254-0CB0-7745-0CDAA9572822}"/>
          </ac:spMkLst>
        </pc:spChg>
        <pc:spChg chg="add del mod">
          <ac:chgData name="Marcel Dölz" userId="20f217fd-06b7-46b4-abdb-0d05284a1afb" providerId="ADAL" clId="{5CA71B26-A711-4669-BBEE-C95BF9B4D48E}" dt="2022-12-05T15:25:30.287" v="791"/>
          <ac:spMkLst>
            <pc:docMk/>
            <pc:sldMk cId="891565427" sldId="273"/>
            <ac:spMk id="7" creationId="{2A6167B8-B8A2-3982-905A-A1129A8B3852}"/>
          </ac:spMkLst>
        </pc:spChg>
        <pc:spChg chg="add del">
          <ac:chgData name="Marcel Dölz" userId="20f217fd-06b7-46b4-abdb-0d05284a1afb" providerId="ADAL" clId="{5CA71B26-A711-4669-BBEE-C95BF9B4D48E}" dt="2022-12-05T15:29:10.861" v="1095" actId="478"/>
          <ac:spMkLst>
            <pc:docMk/>
            <pc:sldMk cId="891565427" sldId="273"/>
            <ac:spMk id="8" creationId="{5EE51223-E5CC-5CBE-995A-827D36F80952}"/>
          </ac:spMkLst>
        </pc:spChg>
        <pc:picChg chg="add mod">
          <ac:chgData name="Marcel Dölz" userId="20f217fd-06b7-46b4-abdb-0d05284a1afb" providerId="ADAL" clId="{5CA71B26-A711-4669-BBEE-C95BF9B4D48E}" dt="2022-12-05T15:28:06.706" v="1093" actId="1076"/>
          <ac:picMkLst>
            <pc:docMk/>
            <pc:sldMk cId="891565427" sldId="273"/>
            <ac:picMk id="6" creationId="{401E12B2-6178-008B-1C7E-2E732DCF5A03}"/>
          </ac:picMkLst>
        </pc:picChg>
        <pc:picChg chg="del">
          <ac:chgData name="Marcel Dölz" userId="20f217fd-06b7-46b4-abdb-0d05284a1afb" providerId="ADAL" clId="{5CA71B26-A711-4669-BBEE-C95BF9B4D48E}" dt="2022-12-05T15:23:10.683" v="784" actId="478"/>
          <ac:picMkLst>
            <pc:docMk/>
            <pc:sldMk cId="891565427" sldId="273"/>
            <ac:picMk id="9" creationId="{9CFDB8CE-B409-FC25-E61C-20AE0C0783D3}"/>
          </ac:picMkLst>
        </pc:picChg>
        <pc:picChg chg="del">
          <ac:chgData name="Marcel Dölz" userId="20f217fd-06b7-46b4-abdb-0d05284a1afb" providerId="ADAL" clId="{5CA71B26-A711-4669-BBEE-C95BF9B4D48E}" dt="2022-12-05T15:23:10.055" v="783" actId="478"/>
          <ac:picMkLst>
            <pc:docMk/>
            <pc:sldMk cId="891565427" sldId="273"/>
            <ac:picMk id="11" creationId="{925CC56D-A6D7-F02A-FEE8-C5C45A2D45A7}"/>
          </ac:picMkLst>
        </pc:picChg>
      </pc:sldChg>
      <pc:sldChg chg="addSp delSp modSp add mod">
        <pc:chgData name="Marcel Dölz" userId="20f217fd-06b7-46b4-abdb-0d05284a1afb" providerId="ADAL" clId="{5CA71B26-A711-4669-BBEE-C95BF9B4D48E}" dt="2022-12-06T09:14:04.991" v="2251" actId="20577"/>
        <pc:sldMkLst>
          <pc:docMk/>
          <pc:sldMk cId="4258065470" sldId="274"/>
        </pc:sldMkLst>
        <pc:spChg chg="mod">
          <ac:chgData name="Marcel Dölz" userId="20f217fd-06b7-46b4-abdb-0d05284a1afb" providerId="ADAL" clId="{5CA71B26-A711-4669-BBEE-C95BF9B4D48E}" dt="2022-12-06T09:14:04.991" v="2251" actId="20577"/>
          <ac:spMkLst>
            <pc:docMk/>
            <pc:sldMk cId="4258065470" sldId="274"/>
            <ac:spMk id="3" creationId="{EC847A3B-A254-0CB0-7745-0CDAA9572822}"/>
          </ac:spMkLst>
        </pc:spChg>
        <pc:spChg chg="add del mod">
          <ac:chgData name="Marcel Dölz" userId="20f217fd-06b7-46b4-abdb-0d05284a1afb" providerId="ADAL" clId="{5CA71B26-A711-4669-BBEE-C95BF9B4D48E}" dt="2022-12-05T13:58:45.688" v="539" actId="20577"/>
          <ac:spMkLst>
            <pc:docMk/>
            <pc:sldMk cId="4258065470" sldId="274"/>
            <ac:spMk id="7" creationId="{5F7F0BFF-81D3-A296-0B4D-5A331F100494}"/>
          </ac:spMkLst>
        </pc:spChg>
        <pc:spChg chg="add mod">
          <ac:chgData name="Marcel Dölz" userId="20f217fd-06b7-46b4-abdb-0d05284a1afb" providerId="ADAL" clId="{5CA71B26-A711-4669-BBEE-C95BF9B4D48E}" dt="2022-12-04T09:13:41.937" v="353" actId="1076"/>
          <ac:spMkLst>
            <pc:docMk/>
            <pc:sldMk cId="4258065470" sldId="274"/>
            <ac:spMk id="20" creationId="{F2D31FCB-69AD-6201-67E4-F64BF1D2D72B}"/>
          </ac:spMkLst>
        </pc:spChg>
        <pc:graphicFrameChg chg="add mod">
          <ac:chgData name="Marcel Dölz" userId="20f217fd-06b7-46b4-abdb-0d05284a1afb" providerId="ADAL" clId="{5CA71B26-A711-4669-BBEE-C95BF9B4D48E}" dt="2022-12-04T09:03:03.649" v="10" actId="1076"/>
          <ac:graphicFrameMkLst>
            <pc:docMk/>
            <pc:sldMk cId="4258065470" sldId="274"/>
            <ac:graphicFrameMk id="5" creationId="{2AEF9DDD-3CB7-4B52-934D-5A17A57BBFE7}"/>
          </ac:graphicFrameMkLst>
        </pc:graphicFrameChg>
        <pc:picChg chg="del">
          <ac:chgData name="Marcel Dölz" userId="20f217fd-06b7-46b4-abdb-0d05284a1afb" providerId="ADAL" clId="{5CA71B26-A711-4669-BBEE-C95BF9B4D48E}" dt="2022-12-04T09:02:53.535" v="5" actId="478"/>
          <ac:picMkLst>
            <pc:docMk/>
            <pc:sldMk cId="4258065470" sldId="274"/>
            <ac:picMk id="6" creationId="{67118F6D-10B6-C0CC-9D03-54B649995C28}"/>
          </ac:picMkLst>
        </pc:picChg>
        <pc:picChg chg="del">
          <ac:chgData name="Marcel Dölz" userId="20f217fd-06b7-46b4-abdb-0d05284a1afb" providerId="ADAL" clId="{5CA71B26-A711-4669-BBEE-C95BF9B4D48E}" dt="2022-12-04T09:02:54.255" v="6" actId="478"/>
          <ac:picMkLst>
            <pc:docMk/>
            <pc:sldMk cId="4258065470" sldId="274"/>
            <ac:picMk id="8" creationId="{BE5802F1-63B7-5309-DB61-70DD4446D544}"/>
          </ac:picMkLst>
        </pc:picChg>
        <pc:picChg chg="del">
          <ac:chgData name="Marcel Dölz" userId="20f217fd-06b7-46b4-abdb-0d05284a1afb" providerId="ADAL" clId="{5CA71B26-A711-4669-BBEE-C95BF9B4D48E}" dt="2022-12-04T09:02:54.751" v="7" actId="478"/>
          <ac:picMkLst>
            <pc:docMk/>
            <pc:sldMk cId="4258065470" sldId="274"/>
            <ac:picMk id="10" creationId="{6C74F152-E128-CB0D-E0F2-376A316A92ED}"/>
          </ac:picMkLst>
        </pc:picChg>
        <pc:picChg chg="add del mod">
          <ac:chgData name="Marcel Dölz" userId="20f217fd-06b7-46b4-abdb-0d05284a1afb" providerId="ADAL" clId="{5CA71B26-A711-4669-BBEE-C95BF9B4D48E}" dt="2022-12-04T09:09:04.432" v="116" actId="22"/>
          <ac:picMkLst>
            <pc:docMk/>
            <pc:sldMk cId="4258065470" sldId="274"/>
            <ac:picMk id="11" creationId="{344136F8-3973-020D-02A5-9AABEA1E8A17}"/>
          </ac:picMkLst>
        </pc:picChg>
        <pc:cxnChg chg="add mod">
          <ac:chgData name="Marcel Dölz" userId="20f217fd-06b7-46b4-abdb-0d05284a1afb" providerId="ADAL" clId="{5CA71B26-A711-4669-BBEE-C95BF9B4D48E}" dt="2022-12-04T09:11:47.054" v="331" actId="14100"/>
          <ac:cxnSpMkLst>
            <pc:docMk/>
            <pc:sldMk cId="4258065470" sldId="274"/>
            <ac:cxnSpMk id="12" creationId="{278AD6BC-5297-7127-AA95-F0BF656C7996}"/>
          </ac:cxnSpMkLst>
        </pc:cxnChg>
        <pc:cxnChg chg="add del">
          <ac:chgData name="Marcel Dölz" userId="20f217fd-06b7-46b4-abdb-0d05284a1afb" providerId="ADAL" clId="{5CA71B26-A711-4669-BBEE-C95BF9B4D48E}" dt="2022-12-04T09:12:04.219" v="333" actId="478"/>
          <ac:cxnSpMkLst>
            <pc:docMk/>
            <pc:sldMk cId="4258065470" sldId="274"/>
            <ac:cxnSpMk id="15" creationId="{CBC99D0B-B493-1BCE-EAB4-B0EE52380317}"/>
          </ac:cxnSpMkLst>
        </pc:cxnChg>
        <pc:cxnChg chg="add mod">
          <ac:chgData name="Marcel Dölz" userId="20f217fd-06b7-46b4-abdb-0d05284a1afb" providerId="ADAL" clId="{5CA71B26-A711-4669-BBEE-C95BF9B4D48E}" dt="2022-12-04T09:12:25.537" v="338" actId="1076"/>
          <ac:cxnSpMkLst>
            <pc:docMk/>
            <pc:sldMk cId="4258065470" sldId="274"/>
            <ac:cxnSpMk id="17" creationId="{93D383CA-9DB7-B952-9DCC-4AC147DC3EB3}"/>
          </ac:cxnSpMkLst>
        </pc:cxnChg>
        <pc:cxnChg chg="add mod">
          <ac:chgData name="Marcel Dölz" userId="20f217fd-06b7-46b4-abdb-0d05284a1afb" providerId="ADAL" clId="{5CA71B26-A711-4669-BBEE-C95BF9B4D48E}" dt="2022-12-04T09:13:10.492" v="345" actId="1076"/>
          <ac:cxnSpMkLst>
            <pc:docMk/>
            <pc:sldMk cId="4258065470" sldId="274"/>
            <ac:cxnSpMk id="18" creationId="{F8F40B02-1ABE-DA6C-D0F1-B21221C15A51}"/>
          </ac:cxnSpMkLst>
        </pc:cxnChg>
      </pc:sldChg>
      <pc:sldChg chg="modSp add del mod">
        <pc:chgData name="Marcel Dölz" userId="20f217fd-06b7-46b4-abdb-0d05284a1afb" providerId="ADAL" clId="{5CA71B26-A711-4669-BBEE-C95BF9B4D48E}" dt="2022-12-05T14:48:19.165" v="699" actId="2696"/>
        <pc:sldMkLst>
          <pc:docMk/>
          <pc:sldMk cId="2215946126" sldId="275"/>
        </pc:sldMkLst>
        <pc:spChg chg="mod">
          <ac:chgData name="Marcel Dölz" userId="20f217fd-06b7-46b4-abdb-0d05284a1afb" providerId="ADAL" clId="{5CA71B26-A711-4669-BBEE-C95BF9B4D48E}" dt="2022-12-05T13:53:41.583" v="404" actId="20577"/>
          <ac:spMkLst>
            <pc:docMk/>
            <pc:sldMk cId="2215946126" sldId="275"/>
            <ac:spMk id="3" creationId="{EC847A3B-A254-0CB0-7745-0CDAA9572822}"/>
          </ac:spMkLst>
        </pc:spChg>
      </pc:sldChg>
      <pc:sldChg chg="addSp delSp modSp add mod">
        <pc:chgData name="Marcel Dölz" userId="20f217fd-06b7-46b4-abdb-0d05284a1afb" providerId="ADAL" clId="{5CA71B26-A711-4669-BBEE-C95BF9B4D48E}" dt="2022-12-06T09:14:31.632" v="2289" actId="27636"/>
        <pc:sldMkLst>
          <pc:docMk/>
          <pc:sldMk cId="1494691190" sldId="276"/>
        </pc:sldMkLst>
        <pc:spChg chg="mod">
          <ac:chgData name="Marcel Dölz" userId="20f217fd-06b7-46b4-abdb-0d05284a1afb" providerId="ADAL" clId="{5CA71B26-A711-4669-BBEE-C95BF9B4D48E}" dt="2022-12-06T09:14:31.632" v="2289" actId="27636"/>
          <ac:spMkLst>
            <pc:docMk/>
            <pc:sldMk cId="1494691190" sldId="276"/>
            <ac:spMk id="3" creationId="{EC847A3B-A254-0CB0-7745-0CDAA9572822}"/>
          </ac:spMkLst>
        </pc:spChg>
        <pc:spChg chg="mod">
          <ac:chgData name="Marcel Dölz" userId="20f217fd-06b7-46b4-abdb-0d05284a1afb" providerId="ADAL" clId="{5CA71B26-A711-4669-BBEE-C95BF9B4D48E}" dt="2022-12-05T15:16:46.452" v="761" actId="20577"/>
          <ac:spMkLst>
            <pc:docMk/>
            <pc:sldMk cId="1494691190" sldId="276"/>
            <ac:spMk id="7" creationId="{5F7F0BFF-81D3-A296-0B4D-5A331F100494}"/>
          </ac:spMkLst>
        </pc:spChg>
        <pc:spChg chg="mod">
          <ac:chgData name="Marcel Dölz" userId="20f217fd-06b7-46b4-abdb-0d05284a1afb" providerId="ADAL" clId="{5CA71B26-A711-4669-BBEE-C95BF9B4D48E}" dt="2022-12-05T14:43:59.875" v="636" actId="6549"/>
          <ac:spMkLst>
            <pc:docMk/>
            <pc:sldMk cId="1494691190" sldId="276"/>
            <ac:spMk id="20" creationId="{F2D31FCB-69AD-6201-67E4-F64BF1D2D72B}"/>
          </ac:spMkLst>
        </pc:spChg>
        <pc:graphicFrameChg chg="add del">
          <ac:chgData name="Marcel Dölz" userId="20f217fd-06b7-46b4-abdb-0d05284a1afb" providerId="ADAL" clId="{5CA71B26-A711-4669-BBEE-C95BF9B4D48E}" dt="2022-12-05T14:32:38.977" v="555" actId="478"/>
          <ac:graphicFrameMkLst>
            <pc:docMk/>
            <pc:sldMk cId="1494691190" sldId="276"/>
            <ac:graphicFrameMk id="5" creationId="{2AEF9DDD-3CB7-4B52-934D-5A17A57BBFE7}"/>
          </ac:graphicFrameMkLst>
        </pc:graphicFrameChg>
        <pc:graphicFrameChg chg="add del mod">
          <ac:chgData name="Marcel Dölz" userId="20f217fd-06b7-46b4-abdb-0d05284a1afb" providerId="ADAL" clId="{5CA71B26-A711-4669-BBEE-C95BF9B4D48E}" dt="2022-12-05T14:33:58.509" v="618" actId="1076"/>
          <ac:graphicFrameMkLst>
            <pc:docMk/>
            <pc:sldMk cId="1494691190" sldId="276"/>
            <ac:graphicFrameMk id="6" creationId="{46F55E8E-0057-40CC-B5BE-D26828B8F01E}"/>
          </ac:graphicFrameMkLst>
        </pc:graphicFrameChg>
        <pc:cxnChg chg="add mod">
          <ac:chgData name="Marcel Dölz" userId="20f217fd-06b7-46b4-abdb-0d05284a1afb" providerId="ADAL" clId="{5CA71B26-A711-4669-BBEE-C95BF9B4D48E}" dt="2022-12-05T14:33:13.236" v="600" actId="1038"/>
          <ac:cxnSpMkLst>
            <pc:docMk/>
            <pc:sldMk cId="1494691190" sldId="276"/>
            <ac:cxnSpMk id="8" creationId="{B8BE9792-E888-C5C5-3186-05A38AC36423}"/>
          </ac:cxnSpMkLst>
        </pc:cxnChg>
        <pc:cxnChg chg="add mod">
          <ac:chgData name="Marcel Dölz" userId="20f217fd-06b7-46b4-abdb-0d05284a1afb" providerId="ADAL" clId="{5CA71B26-A711-4669-BBEE-C95BF9B4D48E}" dt="2022-12-05T14:34:56.429" v="630" actId="692"/>
          <ac:cxnSpMkLst>
            <pc:docMk/>
            <pc:sldMk cId="1494691190" sldId="276"/>
            <ac:cxnSpMk id="9" creationId="{6F6C66F6-D821-9D28-1124-3E84759D6A6F}"/>
          </ac:cxnSpMkLst>
        </pc:cxnChg>
        <pc:cxnChg chg="mod">
          <ac:chgData name="Marcel Dölz" userId="20f217fd-06b7-46b4-abdb-0d05284a1afb" providerId="ADAL" clId="{5CA71B26-A711-4669-BBEE-C95BF9B4D48E}" dt="2022-12-05T14:34:03.112" v="619" actId="1076"/>
          <ac:cxnSpMkLst>
            <pc:docMk/>
            <pc:sldMk cId="1494691190" sldId="276"/>
            <ac:cxnSpMk id="12" creationId="{278AD6BC-5297-7127-AA95-F0BF656C7996}"/>
          </ac:cxnSpMkLst>
        </pc:cxnChg>
        <pc:cxnChg chg="add del">
          <ac:chgData name="Marcel Dölz" userId="20f217fd-06b7-46b4-abdb-0d05284a1afb" providerId="ADAL" clId="{5CA71B26-A711-4669-BBEE-C95BF9B4D48E}" dt="2022-12-05T14:34:48.652" v="629" actId="478"/>
          <ac:cxnSpMkLst>
            <pc:docMk/>
            <pc:sldMk cId="1494691190" sldId="276"/>
            <ac:cxnSpMk id="13" creationId="{0CAF6BCA-0F15-6A7A-06C4-D46C819D8AB6}"/>
          </ac:cxnSpMkLst>
        </pc:cxnChg>
        <pc:cxnChg chg="mod">
          <ac:chgData name="Marcel Dölz" userId="20f217fd-06b7-46b4-abdb-0d05284a1afb" providerId="ADAL" clId="{5CA71B26-A711-4669-BBEE-C95BF9B4D48E}" dt="2022-12-05T14:34:59.600" v="632" actId="1037"/>
          <ac:cxnSpMkLst>
            <pc:docMk/>
            <pc:sldMk cId="1494691190" sldId="276"/>
            <ac:cxnSpMk id="18" creationId="{F8F40B02-1ABE-DA6C-D0F1-B21221C15A51}"/>
          </ac:cxnSpMkLst>
        </pc:cxnChg>
      </pc:sldChg>
      <pc:sldChg chg="addSp modSp add mod">
        <pc:chgData name="Marcel Dölz" userId="20f217fd-06b7-46b4-abdb-0d05284a1afb" providerId="ADAL" clId="{5CA71B26-A711-4669-BBEE-C95BF9B4D48E}" dt="2022-12-06T08:37:36.336" v="1922" actId="20577"/>
        <pc:sldMkLst>
          <pc:docMk/>
          <pc:sldMk cId="1050784629" sldId="277"/>
        </pc:sldMkLst>
        <pc:spChg chg="mod">
          <ac:chgData name="Marcel Dölz" userId="20f217fd-06b7-46b4-abdb-0d05284a1afb" providerId="ADAL" clId="{5CA71B26-A711-4669-BBEE-C95BF9B4D48E}" dt="2022-12-06T08:37:31.306" v="1920" actId="14100"/>
          <ac:spMkLst>
            <pc:docMk/>
            <pc:sldMk cId="1050784629" sldId="277"/>
            <ac:spMk id="2" creationId="{69B26A97-0B85-B382-258A-397851F7B667}"/>
          </ac:spMkLst>
        </pc:spChg>
        <pc:spChg chg="mod">
          <ac:chgData name="Marcel Dölz" userId="20f217fd-06b7-46b4-abdb-0d05284a1afb" providerId="ADAL" clId="{5CA71B26-A711-4669-BBEE-C95BF9B4D48E}" dt="2022-12-06T08:23:43.974" v="1672" actId="20577"/>
          <ac:spMkLst>
            <pc:docMk/>
            <pc:sldMk cId="1050784629" sldId="277"/>
            <ac:spMk id="3" creationId="{EC847A3B-A254-0CB0-7745-0CDAA9572822}"/>
          </ac:spMkLst>
        </pc:spChg>
        <pc:spChg chg="add mod">
          <ac:chgData name="Marcel Dölz" userId="20f217fd-06b7-46b4-abdb-0d05284a1afb" providerId="ADAL" clId="{5CA71B26-A711-4669-BBEE-C95BF9B4D48E}" dt="2022-12-06T08:30:00.270" v="1697" actId="1076"/>
          <ac:spMkLst>
            <pc:docMk/>
            <pc:sldMk cId="1050784629" sldId="277"/>
            <ac:spMk id="8" creationId="{54598717-01D8-EF10-DD06-56FBE8EA0930}"/>
          </ac:spMkLst>
        </pc:spChg>
        <pc:spChg chg="add mod">
          <ac:chgData name="Marcel Dölz" userId="20f217fd-06b7-46b4-abdb-0d05284a1afb" providerId="ADAL" clId="{5CA71B26-A711-4669-BBEE-C95BF9B4D48E}" dt="2022-12-06T08:29:53.811" v="1696" actId="20577"/>
          <ac:spMkLst>
            <pc:docMk/>
            <pc:sldMk cId="1050784629" sldId="277"/>
            <ac:spMk id="9" creationId="{13749B7B-EC9E-FA3B-9DE5-16818F3823AB}"/>
          </ac:spMkLst>
        </pc:spChg>
        <pc:spChg chg="add mod">
          <ac:chgData name="Marcel Dölz" userId="20f217fd-06b7-46b4-abdb-0d05284a1afb" providerId="ADAL" clId="{5CA71B26-A711-4669-BBEE-C95BF9B4D48E}" dt="2022-12-06T08:32:36.728" v="1769" actId="14100"/>
          <ac:spMkLst>
            <pc:docMk/>
            <pc:sldMk cId="1050784629" sldId="277"/>
            <ac:spMk id="15" creationId="{21378DCA-7C59-8518-178F-CAF6273F4146}"/>
          </ac:spMkLst>
        </pc:spChg>
        <pc:spChg chg="add mod">
          <ac:chgData name="Marcel Dölz" userId="20f217fd-06b7-46b4-abdb-0d05284a1afb" providerId="ADAL" clId="{5CA71B26-A711-4669-BBEE-C95BF9B4D48E}" dt="2022-12-06T08:37:36.336" v="1922" actId="20577"/>
          <ac:spMkLst>
            <pc:docMk/>
            <pc:sldMk cId="1050784629" sldId="277"/>
            <ac:spMk id="18" creationId="{D0299DBE-BD25-B0E0-F6FE-CC4EC6EBEA8E}"/>
          </ac:spMkLst>
        </pc:spChg>
        <pc:graphicFrameChg chg="add mod modGraphic">
          <ac:chgData name="Marcel Dölz" userId="20f217fd-06b7-46b4-abdb-0d05284a1afb" providerId="ADAL" clId="{5CA71B26-A711-4669-BBEE-C95BF9B4D48E}" dt="2022-12-06T08:30:03.104" v="1698" actId="113"/>
          <ac:graphicFrameMkLst>
            <pc:docMk/>
            <pc:sldMk cId="1050784629" sldId="277"/>
            <ac:graphicFrameMk id="5" creationId="{9717B980-8111-F9AB-BA57-79E1FDDB9A24}"/>
          </ac:graphicFrameMkLst>
        </pc:graphicFrameChg>
        <pc:graphicFrameChg chg="add mod modGraphic">
          <ac:chgData name="Marcel Dölz" userId="20f217fd-06b7-46b4-abdb-0d05284a1afb" providerId="ADAL" clId="{5CA71B26-A711-4669-BBEE-C95BF9B4D48E}" dt="2022-12-06T08:30:43.370" v="1705" actId="20577"/>
          <ac:graphicFrameMkLst>
            <pc:docMk/>
            <pc:sldMk cId="1050784629" sldId="277"/>
            <ac:graphicFrameMk id="6" creationId="{B9EA238E-F4EF-7A07-CD32-B0DE7CF1EB8F}"/>
          </ac:graphicFrameMkLst>
        </pc:graphicFrameChg>
        <pc:cxnChg chg="add mod">
          <ac:chgData name="Marcel Dölz" userId="20f217fd-06b7-46b4-abdb-0d05284a1afb" providerId="ADAL" clId="{5CA71B26-A711-4669-BBEE-C95BF9B4D48E}" dt="2022-12-06T08:31:29.514" v="1708" actId="14100"/>
          <ac:cxnSpMkLst>
            <pc:docMk/>
            <pc:sldMk cId="1050784629" sldId="277"/>
            <ac:cxnSpMk id="11" creationId="{157D4A6A-2F77-0953-B394-91A2F6C20AE5}"/>
          </ac:cxnSpMkLst>
        </pc:cxnChg>
        <pc:cxnChg chg="add mod">
          <ac:chgData name="Marcel Dölz" userId="20f217fd-06b7-46b4-abdb-0d05284a1afb" providerId="ADAL" clId="{5CA71B26-A711-4669-BBEE-C95BF9B4D48E}" dt="2022-12-06T08:31:41.355" v="1711" actId="14100"/>
          <ac:cxnSpMkLst>
            <pc:docMk/>
            <pc:sldMk cId="1050784629" sldId="277"/>
            <ac:cxnSpMk id="13" creationId="{4EBA3297-5046-B8B3-482C-C058523A38E0}"/>
          </ac:cxnSpMkLst>
        </pc:cxnChg>
      </pc:sldChg>
      <pc:sldChg chg="modSp add mod">
        <pc:chgData name="Marcel Dölz" userId="20f217fd-06b7-46b4-abdb-0d05284a1afb" providerId="ADAL" clId="{5CA71B26-A711-4669-BBEE-C95BF9B4D48E}" dt="2022-12-06T08:16:27.847" v="1558" actId="20577"/>
        <pc:sldMkLst>
          <pc:docMk/>
          <pc:sldMk cId="654868913" sldId="278"/>
        </pc:sldMkLst>
        <pc:spChg chg="mod">
          <ac:chgData name="Marcel Dölz" userId="20f217fd-06b7-46b4-abdb-0d05284a1afb" providerId="ADAL" clId="{5CA71B26-A711-4669-BBEE-C95BF9B4D48E}" dt="2022-12-05T15:29:25.926" v="1099" actId="20577"/>
          <ac:spMkLst>
            <pc:docMk/>
            <pc:sldMk cId="654868913" sldId="278"/>
            <ac:spMk id="2" creationId="{69B26A97-0B85-B382-258A-397851F7B667}"/>
          </ac:spMkLst>
        </pc:spChg>
        <pc:spChg chg="mod">
          <ac:chgData name="Marcel Dölz" userId="20f217fd-06b7-46b4-abdb-0d05284a1afb" providerId="ADAL" clId="{5CA71B26-A711-4669-BBEE-C95BF9B4D48E}" dt="2022-12-06T08:16:27.847" v="1558" actId="20577"/>
          <ac:spMkLst>
            <pc:docMk/>
            <pc:sldMk cId="654868913" sldId="278"/>
            <ac:spMk id="3" creationId="{EC847A3B-A254-0CB0-7745-0CDAA9572822}"/>
          </ac:spMkLst>
        </pc:spChg>
        <pc:picChg chg="mod">
          <ac:chgData name="Marcel Dölz" userId="20f217fd-06b7-46b4-abdb-0d05284a1afb" providerId="ADAL" clId="{5CA71B26-A711-4669-BBEE-C95BF9B4D48E}" dt="2022-12-06T08:15:24.125" v="1549" actId="1076"/>
          <ac:picMkLst>
            <pc:docMk/>
            <pc:sldMk cId="654868913" sldId="278"/>
            <ac:picMk id="6" creationId="{401E12B2-6178-008B-1C7E-2E732DCF5A03}"/>
          </ac:picMkLst>
        </pc:picChg>
      </pc:sldChg>
      <pc:sldChg chg="addSp delSp modSp add mod">
        <pc:chgData name="Marcel Dölz" userId="20f217fd-06b7-46b4-abdb-0d05284a1afb" providerId="ADAL" clId="{5CA71B26-A711-4669-BBEE-C95BF9B4D48E}" dt="2022-12-06T09:15:42.561" v="2290" actId="113"/>
        <pc:sldMkLst>
          <pc:docMk/>
          <pc:sldMk cId="811978634" sldId="279"/>
        </pc:sldMkLst>
        <pc:spChg chg="mod">
          <ac:chgData name="Marcel Dölz" userId="20f217fd-06b7-46b4-abdb-0d05284a1afb" providerId="ADAL" clId="{5CA71B26-A711-4669-BBEE-C95BF9B4D48E}" dt="2022-12-05T15:32:50.198" v="1317" actId="20577"/>
          <ac:spMkLst>
            <pc:docMk/>
            <pc:sldMk cId="811978634" sldId="279"/>
            <ac:spMk id="2" creationId="{69B26A97-0B85-B382-258A-397851F7B667}"/>
          </ac:spMkLst>
        </pc:spChg>
        <pc:spChg chg="mod">
          <ac:chgData name="Marcel Dölz" userId="20f217fd-06b7-46b4-abdb-0d05284a1afb" providerId="ADAL" clId="{5CA71B26-A711-4669-BBEE-C95BF9B4D48E}" dt="2022-12-06T09:15:42.561" v="2290" actId="113"/>
          <ac:spMkLst>
            <pc:docMk/>
            <pc:sldMk cId="811978634" sldId="279"/>
            <ac:spMk id="3" creationId="{EC847A3B-A254-0CB0-7745-0CDAA9572822}"/>
          </ac:spMkLst>
        </pc:spChg>
        <pc:graphicFrameChg chg="add mod">
          <ac:chgData name="Marcel Dölz" userId="20f217fd-06b7-46b4-abdb-0d05284a1afb" providerId="ADAL" clId="{5CA71B26-A711-4669-BBEE-C95BF9B4D48E}" dt="2022-12-05T15:36:34.650" v="1533" actId="1076"/>
          <ac:graphicFrameMkLst>
            <pc:docMk/>
            <pc:sldMk cId="811978634" sldId="279"/>
            <ac:graphicFrameMk id="5" creationId="{B2D7DD75-5D2D-43E1-96F0-E33887623A4C}"/>
          </ac:graphicFrameMkLst>
        </pc:graphicFrameChg>
        <pc:picChg chg="del">
          <ac:chgData name="Marcel Dölz" userId="20f217fd-06b7-46b4-abdb-0d05284a1afb" providerId="ADAL" clId="{5CA71B26-A711-4669-BBEE-C95BF9B4D48E}" dt="2022-12-05T15:32:16.917" v="1292" actId="478"/>
          <ac:picMkLst>
            <pc:docMk/>
            <pc:sldMk cId="811978634" sldId="279"/>
            <ac:picMk id="6" creationId="{401E12B2-6178-008B-1C7E-2E732DCF5A03}"/>
          </ac:picMkLst>
        </pc:picChg>
      </pc:sldChg>
      <pc:sldChg chg="addSp delSp modSp add mod">
        <pc:chgData name="Marcel Dölz" userId="20f217fd-06b7-46b4-abdb-0d05284a1afb" providerId="ADAL" clId="{5CA71B26-A711-4669-BBEE-C95BF9B4D48E}" dt="2022-12-06T08:59:29.232" v="2230" actId="1038"/>
        <pc:sldMkLst>
          <pc:docMk/>
          <pc:sldMk cId="3771223032" sldId="280"/>
        </pc:sldMkLst>
        <pc:spChg chg="mod">
          <ac:chgData name="Marcel Dölz" userId="20f217fd-06b7-46b4-abdb-0d05284a1afb" providerId="ADAL" clId="{5CA71B26-A711-4669-BBEE-C95BF9B4D48E}" dt="2022-12-06T08:49:31.335" v="2123" actId="20577"/>
          <ac:spMkLst>
            <pc:docMk/>
            <pc:sldMk cId="3771223032" sldId="280"/>
            <ac:spMk id="2" creationId="{69B26A97-0B85-B382-258A-397851F7B667}"/>
          </ac:spMkLst>
        </pc:spChg>
        <pc:spChg chg="mod">
          <ac:chgData name="Marcel Dölz" userId="20f217fd-06b7-46b4-abdb-0d05284a1afb" providerId="ADAL" clId="{5CA71B26-A711-4669-BBEE-C95BF9B4D48E}" dt="2022-12-06T08:59:25.836" v="2214" actId="20577"/>
          <ac:spMkLst>
            <pc:docMk/>
            <pc:sldMk cId="3771223032" sldId="280"/>
            <ac:spMk id="3" creationId="{EC847A3B-A254-0CB0-7745-0CDAA9572822}"/>
          </ac:spMkLst>
        </pc:spChg>
        <pc:spChg chg="del">
          <ac:chgData name="Marcel Dölz" userId="20f217fd-06b7-46b4-abdb-0d05284a1afb" providerId="ADAL" clId="{5CA71B26-A711-4669-BBEE-C95BF9B4D48E}" dt="2022-12-06T08:39:42.800" v="1960" actId="478"/>
          <ac:spMkLst>
            <pc:docMk/>
            <pc:sldMk cId="3771223032" sldId="280"/>
            <ac:spMk id="8" creationId="{54598717-01D8-EF10-DD06-56FBE8EA0930}"/>
          </ac:spMkLst>
        </pc:spChg>
        <pc:spChg chg="del mod">
          <ac:chgData name="Marcel Dölz" userId="20f217fd-06b7-46b4-abdb-0d05284a1afb" providerId="ADAL" clId="{5CA71B26-A711-4669-BBEE-C95BF9B4D48E}" dt="2022-12-06T08:39:37.685" v="1957" actId="478"/>
          <ac:spMkLst>
            <pc:docMk/>
            <pc:sldMk cId="3771223032" sldId="280"/>
            <ac:spMk id="9" creationId="{13749B7B-EC9E-FA3B-9DE5-16818F3823AB}"/>
          </ac:spMkLst>
        </pc:spChg>
        <pc:spChg chg="del">
          <ac:chgData name="Marcel Dölz" userId="20f217fd-06b7-46b4-abdb-0d05284a1afb" providerId="ADAL" clId="{5CA71B26-A711-4669-BBEE-C95BF9B4D48E}" dt="2022-12-06T08:39:31.784" v="1953" actId="478"/>
          <ac:spMkLst>
            <pc:docMk/>
            <pc:sldMk cId="3771223032" sldId="280"/>
            <ac:spMk id="15" creationId="{21378DCA-7C59-8518-178F-CAF6273F4146}"/>
          </ac:spMkLst>
        </pc:spChg>
        <pc:spChg chg="del">
          <ac:chgData name="Marcel Dölz" userId="20f217fd-06b7-46b4-abdb-0d05284a1afb" providerId="ADAL" clId="{5CA71B26-A711-4669-BBEE-C95BF9B4D48E}" dt="2022-12-06T08:39:27.601" v="1952" actId="478"/>
          <ac:spMkLst>
            <pc:docMk/>
            <pc:sldMk cId="3771223032" sldId="280"/>
            <ac:spMk id="18" creationId="{D0299DBE-BD25-B0E0-F6FE-CC4EC6EBEA8E}"/>
          </ac:spMkLst>
        </pc:spChg>
        <pc:graphicFrameChg chg="del">
          <ac:chgData name="Marcel Dölz" userId="20f217fd-06b7-46b4-abdb-0d05284a1afb" providerId="ADAL" clId="{5CA71B26-A711-4669-BBEE-C95BF9B4D48E}" dt="2022-12-06T08:39:40.974" v="1959" actId="478"/>
          <ac:graphicFrameMkLst>
            <pc:docMk/>
            <pc:sldMk cId="3771223032" sldId="280"/>
            <ac:graphicFrameMk id="5" creationId="{9717B980-8111-F9AB-BA57-79E1FDDB9A24}"/>
          </ac:graphicFrameMkLst>
        </pc:graphicFrameChg>
        <pc:graphicFrameChg chg="del">
          <ac:chgData name="Marcel Dölz" userId="20f217fd-06b7-46b4-abdb-0d05284a1afb" providerId="ADAL" clId="{5CA71B26-A711-4669-BBEE-C95BF9B4D48E}" dt="2022-12-06T08:39:39.205" v="1958" actId="478"/>
          <ac:graphicFrameMkLst>
            <pc:docMk/>
            <pc:sldMk cId="3771223032" sldId="280"/>
            <ac:graphicFrameMk id="6" creationId="{B9EA238E-F4EF-7A07-CD32-B0DE7CF1EB8F}"/>
          </ac:graphicFrameMkLst>
        </pc:graphicFrameChg>
        <pc:picChg chg="add mod">
          <ac:chgData name="Marcel Dölz" userId="20f217fd-06b7-46b4-abdb-0d05284a1afb" providerId="ADAL" clId="{5CA71B26-A711-4669-BBEE-C95BF9B4D48E}" dt="2022-12-06T08:59:29.232" v="2230" actId="1038"/>
          <ac:picMkLst>
            <pc:docMk/>
            <pc:sldMk cId="3771223032" sldId="280"/>
            <ac:picMk id="10" creationId="{B47837DA-EDA5-2E25-FC53-6FCB3F69089D}"/>
          </ac:picMkLst>
        </pc:picChg>
        <pc:cxnChg chg="del">
          <ac:chgData name="Marcel Dölz" userId="20f217fd-06b7-46b4-abdb-0d05284a1afb" providerId="ADAL" clId="{5CA71B26-A711-4669-BBEE-C95BF9B4D48E}" dt="2022-12-06T08:39:34.186" v="1955" actId="478"/>
          <ac:cxnSpMkLst>
            <pc:docMk/>
            <pc:sldMk cId="3771223032" sldId="280"/>
            <ac:cxnSpMk id="11" creationId="{157D4A6A-2F77-0953-B394-91A2F6C20AE5}"/>
          </ac:cxnSpMkLst>
        </pc:cxnChg>
        <pc:cxnChg chg="del">
          <ac:chgData name="Marcel Dölz" userId="20f217fd-06b7-46b4-abdb-0d05284a1afb" providerId="ADAL" clId="{5CA71B26-A711-4669-BBEE-C95BF9B4D48E}" dt="2022-12-06T08:39:33.192" v="1954" actId="478"/>
          <ac:cxnSpMkLst>
            <pc:docMk/>
            <pc:sldMk cId="3771223032" sldId="280"/>
            <ac:cxnSpMk id="13" creationId="{4EBA3297-5046-B8B3-482C-C058523A38E0}"/>
          </ac:cxnSpMkLst>
        </pc:cxnChg>
      </pc:sldChg>
      <pc:sldMasterChg chg="modSp mod">
        <pc:chgData name="Marcel Dölz" userId="20f217fd-06b7-46b4-abdb-0d05284a1afb" providerId="ADAL" clId="{5CA71B26-A711-4669-BBEE-C95BF9B4D48E}" dt="2022-12-06T09:03:10.435" v="2233" actId="208"/>
        <pc:sldMasterMkLst>
          <pc:docMk/>
          <pc:sldMasterMk cId="2828194684" sldId="2147483648"/>
        </pc:sldMasterMkLst>
        <pc:spChg chg="mod">
          <ac:chgData name="Marcel Dölz" userId="20f217fd-06b7-46b4-abdb-0d05284a1afb" providerId="ADAL" clId="{5CA71B26-A711-4669-BBEE-C95BF9B4D48E}" dt="2022-12-06T09:03:10.435" v="2233" actId="208"/>
          <ac:spMkLst>
            <pc:docMk/>
            <pc:sldMasterMk cId="2828194684" sldId="2147483648"/>
            <ac:spMk id="10" creationId="{3B0D44A7-6F2D-3722-7052-FE8CA139C130}"/>
          </ac:spMkLst>
        </pc:spChg>
      </pc:sldMasterChg>
    </pc:docChg>
  </pc:docChgLst>
  <pc:docChgLst>
    <pc:chgData name="Tina Schumacher" userId="322b25e0-08f9-4928-b15d-5d283ac65256" providerId="ADAL" clId="{EFC77E02-2B93-41CA-9BBF-132C71DB4C91}"/>
    <pc:docChg chg="modSld">
      <pc:chgData name="Tina Schumacher" userId="322b25e0-08f9-4928-b15d-5d283ac65256" providerId="ADAL" clId="{EFC77E02-2B93-41CA-9BBF-132C71DB4C91}" dt="2023-01-19T06:01:38.648" v="4" actId="1076"/>
      <pc:docMkLst>
        <pc:docMk/>
      </pc:docMkLst>
      <pc:sldChg chg="addSp modSp mod">
        <pc:chgData name="Tina Schumacher" userId="322b25e0-08f9-4928-b15d-5d283ac65256" providerId="ADAL" clId="{EFC77E02-2B93-41CA-9BBF-132C71DB4C91}" dt="2023-01-19T06:01:38.648" v="4" actId="1076"/>
        <pc:sldMkLst>
          <pc:docMk/>
          <pc:sldMk cId="2078052975" sldId="265"/>
        </pc:sldMkLst>
        <pc:spChg chg="add mod">
          <ac:chgData name="Tina Schumacher" userId="322b25e0-08f9-4928-b15d-5d283ac65256" providerId="ADAL" clId="{EFC77E02-2B93-41CA-9BBF-132C71DB4C91}" dt="2023-01-19T06:01:38.648" v="4" actId="1076"/>
          <ac:spMkLst>
            <pc:docMk/>
            <pc:sldMk cId="2078052975" sldId="265"/>
            <ac:spMk id="3" creationId="{6FF9B6DA-6BE4-84B8-745A-BDB44F6963F5}"/>
          </ac:spMkLst>
        </pc:spChg>
        <pc:spChg chg="mod">
          <ac:chgData name="Tina Schumacher" userId="322b25e0-08f9-4928-b15d-5d283ac65256" providerId="ADAL" clId="{EFC77E02-2B93-41CA-9BBF-132C71DB4C91}" dt="2023-01-19T06:01:24.037" v="2" actId="1076"/>
          <ac:spMkLst>
            <pc:docMk/>
            <pc:sldMk cId="2078052975" sldId="265"/>
            <ac:spMk id="9" creationId="{F9F3DCF6-9EEC-DCA9-F80C-B4A29DA6A7BB}"/>
          </ac:spMkLst>
        </pc:spChg>
        <pc:picChg chg="mod">
          <ac:chgData name="Tina Schumacher" userId="322b25e0-08f9-4928-b15d-5d283ac65256" providerId="ADAL" clId="{EFC77E02-2B93-41CA-9BBF-132C71DB4C91}" dt="2023-01-19T06:01:27.734" v="3" actId="1076"/>
          <ac:picMkLst>
            <pc:docMk/>
            <pc:sldMk cId="2078052975" sldId="265"/>
            <ac:picMk id="5" creationId="{20C05D0D-72FD-8690-BBB8-1692799913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E1D4-E9D5-4023-82E3-E70FDC3080B1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BDA2-A4E6-447A-B321-2E5BA8513C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94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g object 17">
            <a:extLst>
              <a:ext uri="{FF2B5EF4-FFF2-40B4-BE49-F238E27FC236}">
                <a16:creationId xmlns:a16="http://schemas.microsoft.com/office/drawing/2014/main" id="{B4F4EB0A-6634-60F1-25F6-D657E3AC1A5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0413" y="0"/>
            <a:ext cx="5271154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9923BE-2578-B6F7-D5B4-06353730F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392" y="4672798"/>
            <a:ext cx="6234260" cy="13040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F2916C-769B-0D68-FCAB-58F2EFA14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4" y="881111"/>
            <a:ext cx="4766821" cy="281716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31D7B5C1-5ED4-6F71-BAC5-D4BBB2B62228}"/>
              </a:ext>
            </a:extLst>
          </p:cNvPr>
          <p:cNvSpPr txBox="1">
            <a:spLocks/>
          </p:cNvSpPr>
          <p:nvPr userDrawn="1"/>
        </p:nvSpPr>
        <p:spPr>
          <a:xfrm>
            <a:off x="2462834" y="6528623"/>
            <a:ext cx="5915158" cy="21031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>
            <a:lvl1pPr>
              <a:defRPr sz="1300" b="1" i="0">
                <a:solidFill>
                  <a:srgbClr val="0099D8"/>
                </a:solidFill>
                <a:latin typeface="ProximaNova-Semibold"/>
                <a:ea typeface="+mj-ea"/>
                <a:cs typeface="ProximaNova-Semibold"/>
              </a:defRPr>
            </a:lvl1pPr>
          </a:lstStyle>
          <a:p>
            <a:pPr marL="12700" marR="5080" indent="64769" algn="l">
              <a:spcBef>
                <a:spcPts val="200"/>
              </a:spcBef>
            </a:pPr>
            <a:r>
              <a:rPr lang="de-DE" sz="1200" b="0" spc="300" dirty="0">
                <a:latin typeface="Proxima Nova Rg" panose="02000506030000020004" pitchFamily="2" charset="77"/>
              </a:rPr>
              <a:t>WWW.RICHTER-ECOS.COM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D025EE-9901-B976-690E-2E2E37E2E999}"/>
              </a:ext>
            </a:extLst>
          </p:cNvPr>
          <p:cNvSpPr txBox="1">
            <a:spLocks/>
          </p:cNvSpPr>
          <p:nvPr userDrawn="1"/>
        </p:nvSpPr>
        <p:spPr>
          <a:xfrm>
            <a:off x="9426607" y="855019"/>
            <a:ext cx="2529920" cy="1355243"/>
          </a:xfrm>
          <a:prstGeom prst="rect">
            <a:avLst/>
          </a:prstGeom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 Rg" panose="02000506030000020004"/>
                <a:ea typeface="+mj-ea"/>
                <a:cs typeface="+mj-cs"/>
              </a:defRPr>
            </a:lvl1pPr>
          </a:lstStyle>
          <a:p>
            <a:pPr marL="12700" marR="5080" indent="64769" algn="r">
              <a:spcBef>
                <a:spcPts val="200"/>
              </a:spcBef>
            </a:pPr>
            <a:r>
              <a:rPr lang="de-DE" sz="2400" b="1" spc="-10" dirty="0">
                <a:solidFill>
                  <a:srgbClr val="018BCC"/>
                </a:solidFill>
                <a:latin typeface="Proxima Nova Rg" panose="02000506030000020004" pitchFamily="2" charset="77"/>
              </a:rPr>
              <a:t>Instandhalten Optimieren Energiesparen</a:t>
            </a:r>
          </a:p>
          <a:p>
            <a:pPr marR="5080" algn="r"/>
            <a:r>
              <a:rPr lang="de-DE" sz="2400" b="1" spc="-10" dirty="0">
                <a:solidFill>
                  <a:srgbClr val="018BCC"/>
                </a:solidFill>
                <a:latin typeface="Proxima Nova Rg" panose="02000506030000020004" pitchFamily="2" charset="77"/>
              </a:rPr>
              <a:t>Beraten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E95A78F-A315-496C-88F0-43058A0EE9F3}"/>
              </a:ext>
            </a:extLst>
          </p:cNvPr>
          <p:cNvSpPr/>
          <p:nvPr userDrawn="1"/>
        </p:nvSpPr>
        <p:spPr>
          <a:xfrm>
            <a:off x="9753599" y="3312586"/>
            <a:ext cx="2438401" cy="2895600"/>
          </a:xfrm>
          <a:custGeom>
            <a:avLst/>
            <a:gdLst/>
            <a:ahLst/>
            <a:cxnLst/>
            <a:rect l="l" t="t" r="r" b="b"/>
            <a:pathLst>
              <a:path w="1614804" h="1899920">
                <a:moveTo>
                  <a:pt x="949769" y="1899551"/>
                </a:moveTo>
                <a:lnTo>
                  <a:pt x="998644" y="1898315"/>
                </a:lnTo>
                <a:lnTo>
                  <a:pt x="1046878" y="1894648"/>
                </a:lnTo>
                <a:lnTo>
                  <a:pt x="1094411" y="1888608"/>
                </a:lnTo>
                <a:lnTo>
                  <a:pt x="1141183" y="1880255"/>
                </a:lnTo>
                <a:lnTo>
                  <a:pt x="1187134" y="1869649"/>
                </a:lnTo>
                <a:lnTo>
                  <a:pt x="1232204" y="1856851"/>
                </a:lnTo>
                <a:lnTo>
                  <a:pt x="1276335" y="1841919"/>
                </a:lnTo>
                <a:lnTo>
                  <a:pt x="1319466" y="1824913"/>
                </a:lnTo>
                <a:lnTo>
                  <a:pt x="1361538" y="1805892"/>
                </a:lnTo>
                <a:lnTo>
                  <a:pt x="1402491" y="1784918"/>
                </a:lnTo>
                <a:lnTo>
                  <a:pt x="1442265" y="1762048"/>
                </a:lnTo>
                <a:lnTo>
                  <a:pt x="1480800" y="1737343"/>
                </a:lnTo>
                <a:lnTo>
                  <a:pt x="1518038" y="1710863"/>
                </a:lnTo>
                <a:lnTo>
                  <a:pt x="1553918" y="1682667"/>
                </a:lnTo>
                <a:lnTo>
                  <a:pt x="1588380" y="1652816"/>
                </a:lnTo>
                <a:lnTo>
                  <a:pt x="1614717" y="1627706"/>
                </a:lnTo>
              </a:path>
              <a:path w="1614804" h="1899920">
                <a:moveTo>
                  <a:pt x="1614717" y="271846"/>
                </a:moveTo>
                <a:lnTo>
                  <a:pt x="1553918" y="216884"/>
                </a:lnTo>
                <a:lnTo>
                  <a:pt x="1518038" y="188688"/>
                </a:lnTo>
                <a:lnTo>
                  <a:pt x="1480800" y="162208"/>
                </a:lnTo>
                <a:lnTo>
                  <a:pt x="1442265" y="137503"/>
                </a:lnTo>
                <a:lnTo>
                  <a:pt x="1402491" y="114634"/>
                </a:lnTo>
                <a:lnTo>
                  <a:pt x="1361538" y="93659"/>
                </a:lnTo>
                <a:lnTo>
                  <a:pt x="1319466" y="74638"/>
                </a:lnTo>
                <a:lnTo>
                  <a:pt x="1276335" y="57632"/>
                </a:lnTo>
                <a:lnTo>
                  <a:pt x="1232204" y="42700"/>
                </a:lnTo>
                <a:lnTo>
                  <a:pt x="1187134" y="29901"/>
                </a:lnTo>
                <a:lnTo>
                  <a:pt x="1141183" y="19296"/>
                </a:lnTo>
                <a:lnTo>
                  <a:pt x="1094411" y="10943"/>
                </a:lnTo>
                <a:lnTo>
                  <a:pt x="1046878" y="4903"/>
                </a:lnTo>
                <a:lnTo>
                  <a:pt x="998644" y="1235"/>
                </a:lnTo>
                <a:lnTo>
                  <a:pt x="949769" y="0"/>
                </a:lnTo>
                <a:lnTo>
                  <a:pt x="900894" y="1235"/>
                </a:lnTo>
                <a:lnTo>
                  <a:pt x="852660" y="4903"/>
                </a:lnTo>
                <a:lnTo>
                  <a:pt x="805127" y="10943"/>
                </a:lnTo>
                <a:lnTo>
                  <a:pt x="758356" y="19296"/>
                </a:lnTo>
                <a:lnTo>
                  <a:pt x="712405" y="29901"/>
                </a:lnTo>
                <a:lnTo>
                  <a:pt x="667335" y="42700"/>
                </a:lnTo>
                <a:lnTo>
                  <a:pt x="623204" y="57632"/>
                </a:lnTo>
                <a:lnTo>
                  <a:pt x="580074" y="74638"/>
                </a:lnTo>
                <a:lnTo>
                  <a:pt x="538003" y="93659"/>
                </a:lnTo>
                <a:lnTo>
                  <a:pt x="497050" y="114634"/>
                </a:lnTo>
                <a:lnTo>
                  <a:pt x="457277" y="137503"/>
                </a:lnTo>
                <a:lnTo>
                  <a:pt x="418742" y="162208"/>
                </a:lnTo>
                <a:lnTo>
                  <a:pt x="381505" y="188688"/>
                </a:lnTo>
                <a:lnTo>
                  <a:pt x="345625" y="216884"/>
                </a:lnTo>
                <a:lnTo>
                  <a:pt x="311163" y="246736"/>
                </a:lnTo>
                <a:lnTo>
                  <a:pt x="278179" y="278185"/>
                </a:lnTo>
                <a:lnTo>
                  <a:pt x="246731" y="311170"/>
                </a:lnTo>
                <a:lnTo>
                  <a:pt x="216879" y="345633"/>
                </a:lnTo>
                <a:lnTo>
                  <a:pt x="188684" y="381513"/>
                </a:lnTo>
                <a:lnTo>
                  <a:pt x="162204" y="418750"/>
                </a:lnTo>
                <a:lnTo>
                  <a:pt x="137500" y="457286"/>
                </a:lnTo>
                <a:lnTo>
                  <a:pt x="114631" y="497060"/>
                </a:lnTo>
                <a:lnTo>
                  <a:pt x="93656" y="538013"/>
                </a:lnTo>
                <a:lnTo>
                  <a:pt x="74636" y="580085"/>
                </a:lnTo>
                <a:lnTo>
                  <a:pt x="57631" y="623216"/>
                </a:lnTo>
                <a:lnTo>
                  <a:pt x="42699" y="667346"/>
                </a:lnTo>
                <a:lnTo>
                  <a:pt x="29900" y="712417"/>
                </a:lnTo>
                <a:lnTo>
                  <a:pt x="19295" y="758368"/>
                </a:lnTo>
                <a:lnTo>
                  <a:pt x="10943" y="805140"/>
                </a:lnTo>
                <a:lnTo>
                  <a:pt x="4903" y="852672"/>
                </a:lnTo>
                <a:lnTo>
                  <a:pt x="1235" y="900906"/>
                </a:lnTo>
                <a:lnTo>
                  <a:pt x="0" y="949782"/>
                </a:lnTo>
                <a:lnTo>
                  <a:pt x="1235" y="998656"/>
                </a:lnTo>
                <a:lnTo>
                  <a:pt x="4903" y="1046889"/>
                </a:lnTo>
                <a:lnTo>
                  <a:pt x="10943" y="1094420"/>
                </a:lnTo>
                <a:lnTo>
                  <a:pt x="19295" y="1141191"/>
                </a:lnTo>
                <a:lnTo>
                  <a:pt x="29900" y="1187141"/>
                </a:lnTo>
                <a:lnTo>
                  <a:pt x="42699" y="1232211"/>
                </a:lnTo>
                <a:lnTo>
                  <a:pt x="57631" y="1276341"/>
                </a:lnTo>
                <a:lnTo>
                  <a:pt x="74636" y="1319472"/>
                </a:lnTo>
                <a:lnTo>
                  <a:pt x="93656" y="1361543"/>
                </a:lnTo>
                <a:lnTo>
                  <a:pt x="114631" y="1402495"/>
                </a:lnTo>
                <a:lnTo>
                  <a:pt x="137500" y="1442268"/>
                </a:lnTo>
                <a:lnTo>
                  <a:pt x="162204" y="1480803"/>
                </a:lnTo>
                <a:lnTo>
                  <a:pt x="188684" y="1518041"/>
                </a:lnTo>
                <a:lnTo>
                  <a:pt x="216879" y="1553920"/>
                </a:lnTo>
                <a:lnTo>
                  <a:pt x="246731" y="1588382"/>
                </a:lnTo>
                <a:lnTo>
                  <a:pt x="278179" y="1621367"/>
                </a:lnTo>
                <a:lnTo>
                  <a:pt x="311163" y="1652816"/>
                </a:lnTo>
                <a:lnTo>
                  <a:pt x="345625" y="1682667"/>
                </a:lnTo>
                <a:lnTo>
                  <a:pt x="381505" y="1710863"/>
                </a:lnTo>
                <a:lnTo>
                  <a:pt x="418742" y="1737343"/>
                </a:lnTo>
                <a:lnTo>
                  <a:pt x="457277" y="1762048"/>
                </a:lnTo>
                <a:lnTo>
                  <a:pt x="497050" y="1784918"/>
                </a:lnTo>
                <a:lnTo>
                  <a:pt x="538003" y="1805892"/>
                </a:lnTo>
                <a:lnTo>
                  <a:pt x="580074" y="1824913"/>
                </a:lnTo>
                <a:lnTo>
                  <a:pt x="623204" y="1841919"/>
                </a:lnTo>
                <a:lnTo>
                  <a:pt x="667335" y="1856851"/>
                </a:lnTo>
                <a:lnTo>
                  <a:pt x="712405" y="1869649"/>
                </a:lnTo>
                <a:lnTo>
                  <a:pt x="758356" y="1880255"/>
                </a:lnTo>
                <a:lnTo>
                  <a:pt x="805127" y="1888608"/>
                </a:lnTo>
                <a:lnTo>
                  <a:pt x="852660" y="1894648"/>
                </a:lnTo>
                <a:lnTo>
                  <a:pt x="900894" y="1898315"/>
                </a:lnTo>
                <a:lnTo>
                  <a:pt x="949769" y="1899551"/>
                </a:lnTo>
              </a:path>
            </a:pathLst>
          </a:custGeom>
          <a:ln w="9525">
            <a:solidFill>
              <a:srgbClr val="0099D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1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A60DC-BC1C-9E0E-586F-6E041C7A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095E38-15E8-DD4C-36C0-636C7FAAC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2EB21B-6B26-EC88-7724-FE0AA8DF4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ADFDB-52EE-72D8-DB4A-B3DDB652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9CF312-B914-469B-91FF-6816144C585E}" type="datetime1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EC406B-5A88-F060-D54E-CCCCC036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9F7A1A-03B4-1645-1E65-3D73DC16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298D-819D-5548-BCCB-A97248B8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12E256-F291-A91F-E4D3-14806F15E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F96D75-E6F3-F120-11A7-72D72054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986AB-0486-44CA-BA74-B780810187E2}" type="datetime1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78FBE4-BE0A-6768-E9FF-775F8D40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480577-FBE2-5EEC-2178-708E15F4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35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9BEFDA9-20D0-03DB-4563-E129F0396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E84C59-409B-AD18-D530-16E740E52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1139DB-A75F-2D33-E0E0-EBB98D7C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61AEE-8BF8-4A30-9519-52A0FA62A747}" type="datetime1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09E848-C9C2-3684-DAC9-20645D26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334772-76A8-E4A9-031E-D68FEB5B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2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6700137-E729-0D59-B00D-6A88E8D7D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05" y="2244762"/>
            <a:ext cx="5893800" cy="461323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BED025EE-9901-B976-690E-2E2E37E2E999}"/>
              </a:ext>
            </a:extLst>
          </p:cNvPr>
          <p:cNvSpPr txBox="1">
            <a:spLocks/>
          </p:cNvSpPr>
          <p:nvPr userDrawn="1"/>
        </p:nvSpPr>
        <p:spPr>
          <a:xfrm>
            <a:off x="5561813" y="383556"/>
            <a:ext cx="4191785" cy="1133644"/>
          </a:xfrm>
          <a:prstGeom prst="rect">
            <a:avLst/>
          </a:prstGeom>
        </p:spPr>
        <p:txBody>
          <a:bodyPr vert="horz" wrap="square" lIns="0" tIns="254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roxima Nova Rg" panose="02000506030000020004"/>
                <a:ea typeface="+mj-ea"/>
                <a:cs typeface="+mj-cs"/>
              </a:defRPr>
            </a:lvl1pPr>
          </a:lstStyle>
          <a:p>
            <a:pPr marL="12700" marR="5080" indent="64769" algn="r">
              <a:spcBef>
                <a:spcPts val="200"/>
              </a:spcBef>
            </a:pPr>
            <a:r>
              <a:rPr lang="de-DE" sz="8000" b="1" spc="-10" dirty="0">
                <a:solidFill>
                  <a:srgbClr val="018BCC"/>
                </a:solidFill>
                <a:latin typeface="Proxima Nova Rg" panose="02000506030000020004" pitchFamily="2" charset="77"/>
              </a:rPr>
              <a:t>Inhalte</a:t>
            </a:r>
          </a:p>
        </p:txBody>
      </p:sp>
      <p:sp>
        <p:nvSpPr>
          <p:cNvPr id="13" name="Sehne 12">
            <a:extLst>
              <a:ext uri="{FF2B5EF4-FFF2-40B4-BE49-F238E27FC236}">
                <a16:creationId xmlns:a16="http://schemas.microsoft.com/office/drawing/2014/main" id="{ABD4BE4C-E2E0-E2F9-527C-68591A14A5AD}"/>
              </a:ext>
            </a:extLst>
          </p:cNvPr>
          <p:cNvSpPr/>
          <p:nvPr userDrawn="1"/>
        </p:nvSpPr>
        <p:spPr>
          <a:xfrm>
            <a:off x="1787842" y="-590947"/>
            <a:ext cx="2880000" cy="2880000"/>
          </a:xfrm>
          <a:prstGeom prst="chord">
            <a:avLst>
              <a:gd name="adj1" fmla="val 19381994"/>
              <a:gd name="adj2" fmla="val 12993597"/>
            </a:avLst>
          </a:prstGeom>
          <a:solidFill>
            <a:srgbClr val="018BCC"/>
          </a:solidFill>
          <a:ln>
            <a:solidFill>
              <a:srgbClr val="018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ehne 13">
            <a:extLst>
              <a:ext uri="{FF2B5EF4-FFF2-40B4-BE49-F238E27FC236}">
                <a16:creationId xmlns:a16="http://schemas.microsoft.com/office/drawing/2014/main" id="{783179AE-2156-19DC-729C-6AD3BBECFE0D}"/>
              </a:ext>
            </a:extLst>
          </p:cNvPr>
          <p:cNvSpPr/>
          <p:nvPr userDrawn="1"/>
        </p:nvSpPr>
        <p:spPr>
          <a:xfrm>
            <a:off x="5021459" y="5643820"/>
            <a:ext cx="2160000" cy="2160000"/>
          </a:xfrm>
          <a:prstGeom prst="chord">
            <a:avLst>
              <a:gd name="adj1" fmla="val 10230146"/>
              <a:gd name="adj2" fmla="val 517300"/>
            </a:avLst>
          </a:prstGeom>
          <a:noFill/>
          <a:ln>
            <a:solidFill>
              <a:srgbClr val="018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ehne 14">
            <a:extLst>
              <a:ext uri="{FF2B5EF4-FFF2-40B4-BE49-F238E27FC236}">
                <a16:creationId xmlns:a16="http://schemas.microsoft.com/office/drawing/2014/main" id="{1E8AE5F2-49B8-9690-03B3-098F655DB711}"/>
              </a:ext>
            </a:extLst>
          </p:cNvPr>
          <p:cNvSpPr/>
          <p:nvPr userDrawn="1"/>
        </p:nvSpPr>
        <p:spPr>
          <a:xfrm>
            <a:off x="10652289" y="1376312"/>
            <a:ext cx="1800000" cy="1800000"/>
          </a:xfrm>
          <a:prstGeom prst="chord">
            <a:avLst>
              <a:gd name="adj1" fmla="val 2700000"/>
              <a:gd name="adj2" fmla="val 18827872"/>
            </a:avLst>
          </a:prstGeom>
          <a:solidFill>
            <a:srgbClr val="018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CAFDD1C-C6CA-F780-77AD-34B02716F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63" y="2342560"/>
            <a:ext cx="4827208" cy="451544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23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3657C-1B29-E04B-F87B-46E39382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252027-A43B-5E84-E4C8-9A089C6D7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277371-261A-9350-AC5C-EA4B634B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4108B1-B55E-408E-9EA6-C43319D433E7}" type="datetime1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462C59-4D92-5D02-42AE-27E5534B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67384A-C910-6617-8076-BA60FB67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34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EA028-F763-6185-27C8-A65B0875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0732A-C998-BF95-C313-C85BCF7B2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17BFC3-6EB9-4501-3176-E2795C25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96C72D-F26B-4458-8227-41ECF7E03EAF}" type="datetime1">
              <a:rPr lang="de-DE" smtClean="0"/>
              <a:t>28.09.2023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991DA3-4DAB-F72D-4C70-448E228F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1E030B-8B99-39C9-4BFE-38E45800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3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B1033-3414-1AD7-DE54-635454C9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F1AB21-E579-A48C-9D92-EFAE1A66F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A720AB-C11C-7B45-D003-0148CCBED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A93216-6E1F-391A-61EB-1A0ED5BB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0A0DD4-AB7F-48C2-9B09-B1B46468BFE3}" type="datetime1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60BB86-D552-C194-40F5-F682C192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05FCA7-2858-F352-9B5B-AAFFD2E5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46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CE2DC-3980-2C98-76CB-387B064E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528E8B-C87F-8745-812E-49F2285FF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306049-EA71-C7E1-D3F3-064958D40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1957D-5E03-F0BE-EFFC-F556840F9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35E713-F10E-8AEB-B524-16500A37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36A558-EF06-AE66-552D-2C83D7C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49A49-A6FB-472C-898A-E2E04B1C4FDF}" type="datetime1">
              <a:rPr lang="de-DE" smtClean="0"/>
              <a:t>28.09.2023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B8DAE1-E747-1E07-856F-1AA0C415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CF2B1C5-9D9D-06D6-6F6E-EB293E9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1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7D17E-EE1C-EC07-002C-D3107AB8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871080-7DD5-49E4-00AA-773D3A37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86101-35E8-449F-9751-F90A264A6D3A}" type="datetime1">
              <a:rPr lang="de-DE" smtClean="0"/>
              <a:t>28.09.2023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5FF81B-02D7-0E85-C283-2C0DC426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2927E-8B7E-3129-101D-319AD37F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92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9CACE4-09F7-683D-9D4B-EB940194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5F4F71-A01C-452F-B592-77F32C82065A}" type="datetime1">
              <a:rPr lang="de-DE" smtClean="0"/>
              <a:t>28.09.2023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46E7BD-CA23-34AD-012F-D949ED1C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13ADA3-FFD4-8418-8B17-EBDAD451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64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0147-85F6-E8DD-6191-63BD97A7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E6B4EA-768C-D754-8245-69C355CA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5D1E64-C7A8-9ED1-40A5-EF6B83F15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E92B8-E280-7F35-4FD1-E3367F7E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0DDC7-E04D-4809-8FB0-EC34F3982C53}" type="datetime1">
              <a:rPr lang="de-DE" smtClean="0"/>
              <a:t>28.09.2023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62915A-B95E-E795-B3A9-FB1A08FE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9168EC-2DFB-AEB0-1BF3-AA93B3F4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78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hne 12">
            <a:extLst>
              <a:ext uri="{FF2B5EF4-FFF2-40B4-BE49-F238E27FC236}">
                <a16:creationId xmlns:a16="http://schemas.microsoft.com/office/drawing/2014/main" id="{C343B2B5-8E11-F5E8-CB78-0B8AA1165849}"/>
              </a:ext>
            </a:extLst>
          </p:cNvPr>
          <p:cNvSpPr/>
          <p:nvPr userDrawn="1"/>
        </p:nvSpPr>
        <p:spPr>
          <a:xfrm>
            <a:off x="305400" y="5586712"/>
            <a:ext cx="1904400" cy="1904400"/>
          </a:xfrm>
          <a:prstGeom prst="chord">
            <a:avLst>
              <a:gd name="adj1" fmla="val 9604848"/>
              <a:gd name="adj2" fmla="val 1188999"/>
            </a:avLst>
          </a:prstGeom>
          <a:solidFill>
            <a:srgbClr val="018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3B0D44A7-6F2D-3722-7052-FE8CA139C130}"/>
              </a:ext>
            </a:extLst>
          </p:cNvPr>
          <p:cNvSpPr/>
          <p:nvPr userDrawn="1"/>
        </p:nvSpPr>
        <p:spPr>
          <a:xfrm>
            <a:off x="7023127" y="833174"/>
            <a:ext cx="1239254" cy="1239254"/>
          </a:xfrm>
          <a:prstGeom prst="ellipse">
            <a:avLst/>
          </a:prstGeom>
          <a:noFill/>
          <a:ln>
            <a:solidFill>
              <a:srgbClr val="018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Sehne 8">
            <a:extLst>
              <a:ext uri="{FF2B5EF4-FFF2-40B4-BE49-F238E27FC236}">
                <a16:creationId xmlns:a16="http://schemas.microsoft.com/office/drawing/2014/main" id="{3521261A-4ADF-0CD9-61C4-482710150498}"/>
              </a:ext>
            </a:extLst>
          </p:cNvPr>
          <p:cNvSpPr/>
          <p:nvPr userDrawn="1"/>
        </p:nvSpPr>
        <p:spPr>
          <a:xfrm>
            <a:off x="8525757" y="-653626"/>
            <a:ext cx="2973600" cy="2973600"/>
          </a:xfrm>
          <a:prstGeom prst="chord">
            <a:avLst>
              <a:gd name="adj1" fmla="val 19522990"/>
              <a:gd name="adj2" fmla="val 12841202"/>
            </a:avLst>
          </a:prstGeom>
          <a:solidFill>
            <a:srgbClr val="018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D61853-53D2-4735-F825-4613B5F8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2EBFC9-6A82-D089-D255-B3D465B3F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7C1D33-0010-389C-8647-5DBDD4A38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65125"/>
            <a:ext cx="799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Proxima Nova Rg" panose="02000506030000020004"/>
              </a:defRPr>
            </a:lvl1pPr>
          </a:lstStyle>
          <a:p>
            <a:fld id="{62AEB3EB-FEA1-4CA0-8E1F-DB9775DA1E6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Sehne 10">
            <a:extLst>
              <a:ext uri="{FF2B5EF4-FFF2-40B4-BE49-F238E27FC236}">
                <a16:creationId xmlns:a16="http://schemas.microsoft.com/office/drawing/2014/main" id="{FF22DAEF-A6E7-20BE-6622-232028093ECB}"/>
              </a:ext>
            </a:extLst>
          </p:cNvPr>
          <p:cNvSpPr/>
          <p:nvPr userDrawn="1"/>
        </p:nvSpPr>
        <p:spPr>
          <a:xfrm>
            <a:off x="10388339" y="2988297"/>
            <a:ext cx="2134800" cy="2134800"/>
          </a:xfrm>
          <a:prstGeom prst="chord">
            <a:avLst>
              <a:gd name="adj1" fmla="val 2700000"/>
              <a:gd name="adj2" fmla="val 18880882"/>
            </a:avLst>
          </a:prstGeom>
          <a:noFill/>
          <a:ln>
            <a:solidFill>
              <a:srgbClr val="018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19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Rg" panose="020005060300000200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.schumacher@richter-ecos.com" TargetMode="External"/><Relationship Id="rId4" Type="http://schemas.openxmlformats.org/officeDocument/2006/relationships/hyperlink" Target="mailto:m.dohn@richter-ecos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t.schumacher@richter-ecos.com" TargetMode="External"/><Relationship Id="rId4" Type="http://schemas.openxmlformats.org/officeDocument/2006/relationships/hyperlink" Target="mailto:m.dohn@richter-eco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C5F5A-709E-2130-F605-0A44A1DDF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8391" y="4672798"/>
            <a:ext cx="6982040" cy="1304091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/>
              <a:t>Energieeffizienz mit einer Gaswärmepumpe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38378F-9450-56A2-69F9-76B340156E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365125"/>
            <a:ext cx="799346" cy="365125"/>
          </a:xfrm>
        </p:spPr>
        <p:txBody>
          <a:bodyPr/>
          <a:lstStyle/>
          <a:p>
            <a:fld id="{62AEB3EB-FEA1-4CA0-8E1F-DB9775DA1E6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411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alternative Lösung … Kälte &amp; Wärme aus Biogas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F84EF2-B592-1EE9-4883-EB0942A0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40" y="2222279"/>
            <a:ext cx="6216292" cy="37816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1FF7D84-A3A5-85E1-0D47-20E4E24CAD2C}"/>
              </a:ext>
            </a:extLst>
          </p:cNvPr>
          <p:cNvSpPr txBox="1"/>
          <p:nvPr/>
        </p:nvSpPr>
        <p:spPr>
          <a:xfrm>
            <a:off x="1065276" y="2782669"/>
            <a:ext cx="1983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Ca. 50% des Wärmebedarfs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E727A9-ABE3-7F50-38A2-76F687EB3517}"/>
              </a:ext>
            </a:extLst>
          </p:cNvPr>
          <p:cNvSpPr txBox="1"/>
          <p:nvPr/>
        </p:nvSpPr>
        <p:spPr>
          <a:xfrm>
            <a:off x="3579876" y="5729214"/>
            <a:ext cx="1983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100% des </a:t>
            </a:r>
            <a:r>
              <a:rPr lang="de-DE" sz="1800" b="1" dirty="0" err="1">
                <a:solidFill>
                  <a:srgbClr val="FF0000"/>
                </a:solidFill>
              </a:rPr>
              <a:t>Kälteebedarfs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8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alternative Lösung … Kälte &amp; Wärme aus Biogas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11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F84EF2-B592-1EE9-4883-EB0942A0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40" y="2222279"/>
            <a:ext cx="6216292" cy="37816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1FF7D84-A3A5-85E1-0D47-20E4E24CAD2C}"/>
              </a:ext>
            </a:extLst>
          </p:cNvPr>
          <p:cNvSpPr txBox="1"/>
          <p:nvPr/>
        </p:nvSpPr>
        <p:spPr>
          <a:xfrm>
            <a:off x="1065276" y="2782669"/>
            <a:ext cx="1983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Ca. 50% des Wärmebedarfs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E727A9-ABE3-7F50-38A2-76F687EB3517}"/>
              </a:ext>
            </a:extLst>
          </p:cNvPr>
          <p:cNvSpPr txBox="1"/>
          <p:nvPr/>
        </p:nvSpPr>
        <p:spPr>
          <a:xfrm>
            <a:off x="3579876" y="5729214"/>
            <a:ext cx="1983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100% des </a:t>
            </a:r>
            <a:r>
              <a:rPr lang="de-DE" sz="1800" b="1" dirty="0" err="1">
                <a:solidFill>
                  <a:srgbClr val="FF0000"/>
                </a:solidFill>
              </a:rPr>
              <a:t>Kälteebedarfs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1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Wirtschaftlichkeit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12</a:t>
            </a:fld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FDCE1D8-0DCB-F953-2550-3352C9D28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91054"/>
              </p:ext>
            </p:extLst>
          </p:nvPr>
        </p:nvGraphicFramePr>
        <p:xfrm>
          <a:off x="964564" y="2407920"/>
          <a:ext cx="5626735" cy="253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543">
                  <a:extLst>
                    <a:ext uri="{9D8B030D-6E8A-4147-A177-3AD203B41FA5}">
                      <a16:colId xmlns:a16="http://schemas.microsoft.com/office/drawing/2014/main" val="682100181"/>
                    </a:ext>
                  </a:extLst>
                </a:gridCol>
                <a:gridCol w="1078042">
                  <a:extLst>
                    <a:ext uri="{9D8B030D-6E8A-4147-A177-3AD203B41FA5}">
                      <a16:colId xmlns:a16="http://schemas.microsoft.com/office/drawing/2014/main" val="728353734"/>
                    </a:ext>
                  </a:extLst>
                </a:gridCol>
                <a:gridCol w="1272733">
                  <a:extLst>
                    <a:ext uri="{9D8B030D-6E8A-4147-A177-3AD203B41FA5}">
                      <a16:colId xmlns:a16="http://schemas.microsoft.com/office/drawing/2014/main" val="1799530953"/>
                    </a:ext>
                  </a:extLst>
                </a:gridCol>
                <a:gridCol w="1216417">
                  <a:extLst>
                    <a:ext uri="{9D8B030D-6E8A-4147-A177-3AD203B41FA5}">
                      <a16:colId xmlns:a16="http://schemas.microsoft.com/office/drawing/2014/main" val="2219044229"/>
                    </a:ext>
                  </a:extLst>
                </a:gridCol>
              </a:tblGrid>
              <a:tr h="409118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Kosten/Erlöse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</a:rPr>
                        <a:t>Heizkessel + KKM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effectLst/>
                          <a:latin typeface="Times New Roman" panose="02020603050405020304" pitchFamily="18" charset="0"/>
                        </a:rPr>
                        <a:t>Gas-WP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963993"/>
                  </a:ext>
                </a:extLst>
              </a:tr>
              <a:tr h="299542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Wärme aus Gas-WP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€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36.500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3819004"/>
                  </a:ext>
                </a:extLst>
              </a:tr>
              <a:tr h="520696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Wärme aus Heizkessel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€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113.000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56.400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619155"/>
                  </a:ext>
                </a:extLst>
              </a:tr>
              <a:tr h="520696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Kältekosten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€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15.300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819425"/>
                  </a:ext>
                </a:extLst>
              </a:tr>
              <a:tr h="520696"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Summe Energiekosten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€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128.300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92.900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688395"/>
                  </a:ext>
                </a:extLst>
              </a:tr>
              <a:tr h="260348">
                <a:tc>
                  <a:txBody>
                    <a:bodyPr/>
                    <a:lstStyle/>
                    <a:p>
                      <a:r>
                        <a:rPr lang="de-DE" sz="1400" b="1" dirty="0">
                          <a:effectLst/>
                        </a:rPr>
                        <a:t>Einsparung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effectLst/>
                        </a:rPr>
                        <a:t>€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1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effectLst/>
                        </a:rPr>
                        <a:t>35.400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30117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4865B03D-FDD0-B2F0-9132-ED3556B6E058}"/>
              </a:ext>
            </a:extLst>
          </p:cNvPr>
          <p:cNvSpPr txBox="1"/>
          <p:nvPr/>
        </p:nvSpPr>
        <p:spPr>
          <a:xfrm>
            <a:off x="964564" y="5020554"/>
            <a:ext cx="5565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Zusätzlich Mehrerlöse von ca. 6.600 € verbesserte THG-Bilanz bei Methanverkauf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967375-4B8E-D2AD-7C8C-F7F4C633CD50}"/>
              </a:ext>
            </a:extLst>
          </p:cNvPr>
          <p:cNvSpPr txBox="1"/>
          <p:nvPr/>
        </p:nvSpPr>
        <p:spPr>
          <a:xfrm>
            <a:off x="7334884" y="3290814"/>
            <a:ext cx="55657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/>
              <a:t>Invest		165.000 €</a:t>
            </a:r>
          </a:p>
          <a:p>
            <a:r>
              <a:rPr lang="de-DE" sz="1600" b="1" dirty="0">
                <a:solidFill>
                  <a:srgbClr val="00B050"/>
                </a:solidFill>
              </a:rPr>
              <a:t>BAFA-Förderung	66.000 €</a:t>
            </a:r>
          </a:p>
          <a:p>
            <a:r>
              <a:rPr lang="de-DE" sz="1600" b="1" dirty="0"/>
              <a:t>___________________________</a:t>
            </a:r>
          </a:p>
          <a:p>
            <a:r>
              <a:rPr lang="de-DE" sz="1600" b="1" dirty="0"/>
              <a:t>Eigenanteil	99.000 €</a:t>
            </a:r>
          </a:p>
          <a:p>
            <a:endParaRPr lang="de-DE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Statischer Amortisation 2,8 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1600" b="1" dirty="0">
              <a:sym typeface="Wingdings" panose="05000000000000000000" pitchFamily="2" charset="2"/>
            </a:endParaRPr>
          </a:p>
          <a:p>
            <a:pPr marL="1657350" lvl="3" indent="-285750">
              <a:buFont typeface="Wingdings" panose="05000000000000000000" pitchFamily="2" charset="2"/>
              <a:buChar char="à"/>
            </a:pPr>
            <a:endParaRPr lang="de-DE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204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ECFA9-4600-0AF0-5B3A-9FC0B0CF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Schlusswort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7E6D7B-6CD4-5B2D-DECF-ED0503A9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13</a:t>
            </a:fld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F3DCF6-9EEC-DCA9-F80C-B4A29DA6A7BB}"/>
              </a:ext>
            </a:extLst>
          </p:cNvPr>
          <p:cNvSpPr txBox="1">
            <a:spLocks/>
          </p:cNvSpPr>
          <p:nvPr/>
        </p:nvSpPr>
        <p:spPr bwMode="auto">
          <a:xfrm>
            <a:off x="1475960" y="2301119"/>
            <a:ext cx="87322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3600" b="1" dirty="0"/>
              <a:t>Was ist das positive an steigenden Energiepreisen?</a:t>
            </a:r>
          </a:p>
          <a:p>
            <a:pPr marL="0" indent="0" algn="ctr">
              <a:buFont typeface="Arial" charset="0"/>
              <a:buNone/>
            </a:pPr>
            <a:endParaRPr lang="de-DE" sz="2400" dirty="0"/>
          </a:p>
          <a:p>
            <a:pPr marL="0" indent="0" algn="ctr">
              <a:buFont typeface="Arial" charset="0"/>
              <a:buNone/>
            </a:pPr>
            <a:endParaRPr lang="de-DE" sz="2400" dirty="0"/>
          </a:p>
        </p:txBody>
      </p:sp>
      <p:pic>
        <p:nvPicPr>
          <p:cNvPr id="5" name="Grafik 4" descr="Aufwärtstrend mit einfarbiger Füllung">
            <a:extLst>
              <a:ext uri="{FF2B5EF4-FFF2-40B4-BE49-F238E27FC236}">
                <a16:creationId xmlns:a16="http://schemas.microsoft.com/office/drawing/2014/main" id="{20C05D0D-72FD-8690-BBB8-16927999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050" y="3202819"/>
            <a:ext cx="1231900" cy="12319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FF9B6DA-6BE4-84B8-745A-BDB44F6963F5}"/>
              </a:ext>
            </a:extLst>
          </p:cNvPr>
          <p:cNvSpPr txBox="1"/>
          <p:nvPr/>
        </p:nvSpPr>
        <p:spPr>
          <a:xfrm>
            <a:off x="2968695" y="4323968"/>
            <a:ext cx="69344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Kontaktdaten:</a:t>
            </a:r>
          </a:p>
          <a:p>
            <a:endParaRPr lang="de-DE" dirty="0"/>
          </a:p>
          <a:p>
            <a:r>
              <a:rPr lang="de-DE" dirty="0"/>
              <a:t>Marcel Dohn 			Tina Schumacher</a:t>
            </a:r>
          </a:p>
          <a:p>
            <a:r>
              <a:rPr lang="de-DE" dirty="0">
                <a:hlinkClick r:id="rId4"/>
              </a:rPr>
              <a:t>m.dohn@richter-ecos.com</a:t>
            </a:r>
            <a:r>
              <a:rPr lang="de-DE" dirty="0"/>
              <a:t>		</a:t>
            </a:r>
            <a:r>
              <a:rPr lang="de-DE" dirty="0">
                <a:hlinkClick r:id="rId5"/>
              </a:rPr>
              <a:t>t.schumacher@richter-ecos.com</a:t>
            </a:r>
            <a:r>
              <a:rPr lang="de-DE" dirty="0"/>
              <a:t> </a:t>
            </a:r>
          </a:p>
          <a:p>
            <a:r>
              <a:rPr lang="de-DE" dirty="0"/>
              <a:t>0172 3496550	        		0160 99106747</a:t>
            </a:r>
          </a:p>
          <a:p>
            <a:endParaRPr lang="de-DE" dirty="0"/>
          </a:p>
          <a:p>
            <a:r>
              <a:rPr lang="de-DE" dirty="0"/>
              <a:t>Adresse:		Richter Ecos GmbH</a:t>
            </a:r>
          </a:p>
          <a:p>
            <a:pPr lvl="4"/>
            <a:r>
              <a:rPr lang="de-DE" dirty="0"/>
              <a:t>Am </a:t>
            </a:r>
            <a:r>
              <a:rPr lang="de-DE" dirty="0" err="1"/>
              <a:t>Hauptor</a:t>
            </a:r>
            <a:r>
              <a:rPr lang="de-DE" dirty="0"/>
              <a:t>, Bau 5211</a:t>
            </a:r>
            <a:br>
              <a:rPr lang="de-DE" dirty="0"/>
            </a:br>
            <a:r>
              <a:rPr lang="de-DE" dirty="0"/>
              <a:t>06237 Leuna</a:t>
            </a:r>
          </a:p>
          <a:p>
            <a:r>
              <a:rPr lang="de-D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7805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ECFA9-4600-0AF0-5B3A-9FC0B0CF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Schlusswort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7E6D7B-6CD4-5B2D-DECF-ED0503A9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14</a:t>
            </a:fld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F3DCF6-9EEC-DCA9-F80C-B4A29DA6A7BB}"/>
              </a:ext>
            </a:extLst>
          </p:cNvPr>
          <p:cNvSpPr txBox="1">
            <a:spLocks/>
          </p:cNvSpPr>
          <p:nvPr/>
        </p:nvSpPr>
        <p:spPr bwMode="auto">
          <a:xfrm>
            <a:off x="1475960" y="2301119"/>
            <a:ext cx="87322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de-DE" sz="3600" b="1" dirty="0"/>
              <a:t>Umso teurer Energie ist, umso mehr kann man sparen!</a:t>
            </a:r>
          </a:p>
          <a:p>
            <a:pPr marL="0" indent="0" algn="ctr">
              <a:buFont typeface="Arial" charset="0"/>
              <a:buNone/>
            </a:pPr>
            <a:endParaRPr lang="de-DE" sz="2400" dirty="0"/>
          </a:p>
          <a:p>
            <a:pPr marL="0" indent="0" algn="ctr">
              <a:buFont typeface="Arial" charset="0"/>
              <a:buNone/>
            </a:pPr>
            <a:endParaRPr lang="de-DE" sz="2400" dirty="0"/>
          </a:p>
        </p:txBody>
      </p:sp>
      <p:pic>
        <p:nvPicPr>
          <p:cNvPr id="5" name="Grafik 4" descr="Aufwärtstrend mit einfarbiger Füllung">
            <a:extLst>
              <a:ext uri="{FF2B5EF4-FFF2-40B4-BE49-F238E27FC236}">
                <a16:creationId xmlns:a16="http://schemas.microsoft.com/office/drawing/2014/main" id="{20C05D0D-72FD-8690-BBB8-16927999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0050" y="3202819"/>
            <a:ext cx="1231900" cy="12319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FF9B6DA-6BE4-84B8-745A-BDB44F6963F5}"/>
              </a:ext>
            </a:extLst>
          </p:cNvPr>
          <p:cNvSpPr txBox="1"/>
          <p:nvPr/>
        </p:nvSpPr>
        <p:spPr>
          <a:xfrm>
            <a:off x="2968695" y="4323968"/>
            <a:ext cx="69344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Kontaktdaten:</a:t>
            </a:r>
          </a:p>
          <a:p>
            <a:endParaRPr lang="de-DE" dirty="0"/>
          </a:p>
          <a:p>
            <a:r>
              <a:rPr lang="de-DE" dirty="0"/>
              <a:t>Marcel Dohn 			Tina Schumacher</a:t>
            </a:r>
          </a:p>
          <a:p>
            <a:r>
              <a:rPr lang="de-DE" dirty="0">
                <a:hlinkClick r:id="rId4"/>
              </a:rPr>
              <a:t>m.dohn@richter-ecos.com</a:t>
            </a:r>
            <a:r>
              <a:rPr lang="de-DE" dirty="0"/>
              <a:t>		</a:t>
            </a:r>
            <a:r>
              <a:rPr lang="de-DE" dirty="0">
                <a:hlinkClick r:id="rId5"/>
              </a:rPr>
              <a:t>t.schumacher@richter-ecos.com</a:t>
            </a:r>
            <a:r>
              <a:rPr lang="de-DE" dirty="0"/>
              <a:t> </a:t>
            </a:r>
          </a:p>
          <a:p>
            <a:r>
              <a:rPr lang="de-DE" dirty="0"/>
              <a:t>0172 3496550	        		0160 99106747</a:t>
            </a:r>
          </a:p>
          <a:p>
            <a:endParaRPr lang="de-DE" dirty="0"/>
          </a:p>
          <a:p>
            <a:r>
              <a:rPr lang="de-DE" dirty="0"/>
              <a:t>Adresse:		Richter Ecos GmbH</a:t>
            </a:r>
          </a:p>
          <a:p>
            <a:pPr lvl="4"/>
            <a:r>
              <a:rPr lang="de-DE" dirty="0"/>
              <a:t>Am </a:t>
            </a:r>
            <a:r>
              <a:rPr lang="de-DE" dirty="0" err="1"/>
              <a:t>Hauptor</a:t>
            </a:r>
            <a:r>
              <a:rPr lang="de-DE" dirty="0"/>
              <a:t>, Bau 5211</a:t>
            </a:r>
            <a:br>
              <a:rPr lang="de-DE" dirty="0"/>
            </a:br>
            <a:r>
              <a:rPr lang="de-DE" dirty="0"/>
              <a:t>06237 Leuna</a:t>
            </a:r>
          </a:p>
          <a:p>
            <a:r>
              <a:rPr lang="de-DE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9493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79B40A-C729-301B-2867-BE0E7AEFB47D}"/>
              </a:ext>
            </a:extLst>
          </p:cNvPr>
          <p:cNvSpPr txBox="1">
            <a:spLocks/>
          </p:cNvSpPr>
          <p:nvPr/>
        </p:nvSpPr>
        <p:spPr>
          <a:xfrm>
            <a:off x="430263" y="234256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Rg" panose="020005060300000200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de-DE" sz="24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/>
              <a:t>Vorstellung Richter ECOS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/>
              <a:t>Motivation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400" b="1" dirty="0"/>
              <a:t>Effizienz mit Gas-WP</a:t>
            </a:r>
          </a:p>
        </p:txBody>
      </p:sp>
    </p:spTree>
    <p:extLst>
      <p:ext uri="{BB962C8B-B14F-4D97-AF65-F5344CB8AC3E}">
        <p14:creationId xmlns:p14="http://schemas.microsoft.com/office/powerpoint/2010/main" val="378479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Vorstellung Richter ECOS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070BCC-EDC0-58D7-412E-455AD54F21A3}"/>
              </a:ext>
            </a:extLst>
          </p:cNvPr>
          <p:cNvSpPr txBox="1"/>
          <p:nvPr/>
        </p:nvSpPr>
        <p:spPr>
          <a:xfrm>
            <a:off x="990960" y="991775"/>
            <a:ext cx="6700160" cy="4028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Dienstleistungen für Industrieservice und Energieeffizienz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Schwerpunkt SERVICE für Biomethananlagen (Wartung, Instandsetzung, Optimierung, Ertüchtigung, Beratung)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Erfahrungen Anlagenbau Kläranlagen und Biomethananlagen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Bis heute Leistungen für ca. 100 Biomethananlagen in D, NL, UK, AT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Beratung bei Biomethanprojekten; Zukunftsperspektiven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Energieeffizienzberatung und –</a:t>
            </a:r>
            <a:r>
              <a:rPr lang="de-DE" dirty="0" err="1">
                <a:latin typeface="Proxima Nova Rg" panose="02000506030000020004"/>
              </a:rPr>
              <a:t>projekte</a:t>
            </a:r>
            <a:endParaRPr lang="de-DE" dirty="0">
              <a:latin typeface="Proxima Nova Rg" panose="020005060300000200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Proxima Nova Rg" panose="02000506030000020004"/>
              </a:rPr>
              <a:t>Projektentwicklung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de-DE" sz="3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42AD2B2-3B30-E604-E60F-845AE5B8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60" y="4060132"/>
            <a:ext cx="104608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9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Motivation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Wer viel Gas verkaufen will, sollte wenig davon selbst verbrauchen!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4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3861A0-1B74-DFFC-4600-2838DA8C1DE7}"/>
              </a:ext>
            </a:extLst>
          </p:cNvPr>
          <p:cNvSpPr txBox="1"/>
          <p:nvPr/>
        </p:nvSpPr>
        <p:spPr>
          <a:xfrm>
            <a:off x="7503160" y="4259912"/>
            <a:ext cx="3032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b="1" dirty="0">
                <a:sym typeface="Wingdings" panose="05000000000000000000" pitchFamily="2" charset="2"/>
              </a:rPr>
              <a:t> </a:t>
            </a:r>
            <a:r>
              <a:rPr lang="de-DE" sz="1800" b="1" dirty="0"/>
              <a:t>Konzept der Wärme-bereitstellung zu überdenken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0929DD-DDB2-A02D-7073-DBD48E68EC52}"/>
              </a:ext>
            </a:extLst>
          </p:cNvPr>
          <p:cNvSpPr txBox="1"/>
          <p:nvPr/>
        </p:nvSpPr>
        <p:spPr>
          <a:xfrm>
            <a:off x="2260600" y="440019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b="1" dirty="0"/>
              <a:t>Bei Umstellung auf die Biomethanproduktion</a:t>
            </a:r>
            <a:endParaRPr lang="de-DE" sz="1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26805-5ACD-DA12-3F06-32B7E423A858}"/>
              </a:ext>
            </a:extLst>
          </p:cNvPr>
          <p:cNvSpPr txBox="1"/>
          <p:nvPr/>
        </p:nvSpPr>
        <p:spPr>
          <a:xfrm>
            <a:off x="2260600" y="3638446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b="1" dirty="0"/>
              <a:t>Weniger oder keine BHKW-Abwärme verfügbar</a:t>
            </a:r>
            <a:endParaRPr lang="de-DE" sz="1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9B4BFA6-28E2-6659-211A-1CB2AF01C36F}"/>
              </a:ext>
            </a:extLst>
          </p:cNvPr>
          <p:cNvSpPr txBox="1"/>
          <p:nvPr/>
        </p:nvSpPr>
        <p:spPr>
          <a:xfrm>
            <a:off x="7503160" y="342900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b="1" dirty="0">
                <a:sym typeface="Wingdings" panose="05000000000000000000" pitchFamily="2" charset="2"/>
              </a:rPr>
              <a:t> Wärme ist </a:t>
            </a:r>
            <a:r>
              <a:rPr lang="de-DE" b="1" dirty="0">
                <a:sym typeface="Wingdings" panose="05000000000000000000" pitchFamily="2" charset="2"/>
              </a:rPr>
              <a:t>kein kostenfreies </a:t>
            </a:r>
            <a:r>
              <a:rPr lang="de-DE" sz="1800" b="1" dirty="0">
                <a:sym typeface="Wingdings" panose="05000000000000000000" pitchFamily="2" charset="2"/>
              </a:rPr>
              <a:t>Abprodukt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15285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Standardlösung… Wärme aus Biogas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5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26805-5ACD-DA12-3F06-32B7E423A858}"/>
              </a:ext>
            </a:extLst>
          </p:cNvPr>
          <p:cNvSpPr txBox="1"/>
          <p:nvPr/>
        </p:nvSpPr>
        <p:spPr>
          <a:xfrm>
            <a:off x="2656840" y="5988734"/>
            <a:ext cx="9027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b="1" dirty="0"/>
              <a:t>Biogaspreis, wird der angenommene Vergütungssatz für Biomethan aus </a:t>
            </a:r>
            <a:r>
              <a:rPr lang="de-DE" sz="1200" b="1" dirty="0" err="1"/>
              <a:t>NaWaRo</a:t>
            </a:r>
            <a:r>
              <a:rPr lang="de-DE" sz="1200" b="1" dirty="0"/>
              <a:t> von 8,50 Ct/kWh</a:t>
            </a:r>
          </a:p>
          <a:p>
            <a:r>
              <a:rPr lang="de-DE" sz="1200" b="1" dirty="0"/>
              <a:t>Strompreis angenommen 22 Ct/kWh </a:t>
            </a:r>
            <a:endParaRPr lang="de-DE" sz="1200" dirty="0"/>
          </a:p>
          <a:p>
            <a:pPr marL="0" indent="0">
              <a:buNone/>
            </a:pPr>
            <a:r>
              <a:rPr lang="de-DE" sz="1600" b="1" dirty="0"/>
              <a:t> </a:t>
            </a:r>
            <a:endParaRPr lang="de-DE" sz="16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CAC4CD0-DF69-57B3-2DBD-EE785A78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16"/>
          <a:stretch/>
        </p:blipFill>
        <p:spPr>
          <a:xfrm>
            <a:off x="5882640" y="2396950"/>
            <a:ext cx="3032252" cy="20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Standardlösung… Wärme aus Biogas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6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26805-5ACD-DA12-3F06-32B7E423A858}"/>
              </a:ext>
            </a:extLst>
          </p:cNvPr>
          <p:cNvSpPr txBox="1"/>
          <p:nvPr/>
        </p:nvSpPr>
        <p:spPr>
          <a:xfrm>
            <a:off x="2656840" y="5988734"/>
            <a:ext cx="902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b="1" dirty="0"/>
              <a:t>Biogaspreis, wird der angenommene Vergütungssatz für Biomethan aus </a:t>
            </a:r>
            <a:r>
              <a:rPr lang="de-DE" sz="1200" b="1" dirty="0" err="1"/>
              <a:t>NaWaRo</a:t>
            </a:r>
            <a:r>
              <a:rPr lang="de-DE" sz="1200" b="1" dirty="0"/>
              <a:t> von 8,50 Ct/kWh</a:t>
            </a:r>
          </a:p>
          <a:p>
            <a:r>
              <a:rPr lang="de-DE" sz="1200" b="1" dirty="0"/>
              <a:t>Strompreis angenommen 22 Ct/kWh </a:t>
            </a:r>
            <a:endParaRPr lang="de-DE" sz="12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CAC4CD0-DF69-57B3-2DBD-EE785A78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67"/>
          <a:stretch/>
        </p:blipFill>
        <p:spPr>
          <a:xfrm>
            <a:off x="3277108" y="2396951"/>
            <a:ext cx="5637784" cy="170769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5B0D227-B74F-6103-9600-138CC838C038}"/>
              </a:ext>
            </a:extLst>
          </p:cNvPr>
          <p:cNvSpPr txBox="1"/>
          <p:nvPr/>
        </p:nvSpPr>
        <p:spPr>
          <a:xfrm>
            <a:off x="1293876" y="3285713"/>
            <a:ext cx="1983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113.000 €/a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635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7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26805-5ACD-DA12-3F06-32B7E423A858}"/>
              </a:ext>
            </a:extLst>
          </p:cNvPr>
          <p:cNvSpPr txBox="1"/>
          <p:nvPr/>
        </p:nvSpPr>
        <p:spPr>
          <a:xfrm>
            <a:off x="2656840" y="5988734"/>
            <a:ext cx="902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b="1" dirty="0"/>
              <a:t>Biogaspreis, wird der angenommene Vergütungssatz für Biomethan aus </a:t>
            </a:r>
            <a:r>
              <a:rPr lang="de-DE" sz="1200" b="1" dirty="0" err="1"/>
              <a:t>NaWaRo</a:t>
            </a:r>
            <a:r>
              <a:rPr lang="de-DE" sz="1200" b="1" dirty="0"/>
              <a:t> von 8,50 Ct/kWh</a:t>
            </a:r>
          </a:p>
          <a:p>
            <a:r>
              <a:rPr lang="de-DE" sz="1200" b="1" dirty="0"/>
              <a:t>Strompreis angenommen 22 Ct/kWh </a:t>
            </a:r>
            <a:endParaRPr lang="de-DE" sz="12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CAC4CD0-DF69-57B3-2DBD-EE785A78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67"/>
          <a:stretch/>
        </p:blipFill>
        <p:spPr>
          <a:xfrm>
            <a:off x="3277108" y="2396951"/>
            <a:ext cx="5637784" cy="17076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EBDCE9-1A24-873F-9E84-940844233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82" b="18146"/>
          <a:stretch/>
        </p:blipFill>
        <p:spPr>
          <a:xfrm>
            <a:off x="5928360" y="4069874"/>
            <a:ext cx="2895092" cy="17076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5B0D227-B74F-6103-9600-138CC838C038}"/>
              </a:ext>
            </a:extLst>
          </p:cNvPr>
          <p:cNvSpPr txBox="1"/>
          <p:nvPr/>
        </p:nvSpPr>
        <p:spPr>
          <a:xfrm>
            <a:off x="1293876" y="3285713"/>
            <a:ext cx="1983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113.000 €/a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42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Standardlösung  … Wärme aus Biogas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                                    … Kälte aus Netzstrom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60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8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26805-5ACD-DA12-3F06-32B7E423A858}"/>
              </a:ext>
            </a:extLst>
          </p:cNvPr>
          <p:cNvSpPr txBox="1"/>
          <p:nvPr/>
        </p:nvSpPr>
        <p:spPr>
          <a:xfrm>
            <a:off x="2656840" y="5988734"/>
            <a:ext cx="902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b="1" dirty="0"/>
              <a:t>Biogaspreis, wird der angenommene Vergütungssatz für Biomethan aus </a:t>
            </a:r>
            <a:r>
              <a:rPr lang="de-DE" sz="1200" b="1" dirty="0" err="1"/>
              <a:t>NaWaRo</a:t>
            </a:r>
            <a:r>
              <a:rPr lang="de-DE" sz="1200" b="1" dirty="0"/>
              <a:t> von 8,50 Ct/kWh</a:t>
            </a:r>
          </a:p>
          <a:p>
            <a:r>
              <a:rPr lang="de-DE" sz="1200" b="1" dirty="0"/>
              <a:t>Strompreis angenommen 22 Ct/kWh </a:t>
            </a:r>
            <a:endParaRPr lang="de-DE" sz="12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4CAC4CD0-DF69-57B3-2DBD-EE785A780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67"/>
          <a:stretch/>
        </p:blipFill>
        <p:spPr>
          <a:xfrm>
            <a:off x="3277108" y="2396951"/>
            <a:ext cx="5637784" cy="17076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EBDCE9-1A24-873F-9E84-940844233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12" r="1" b="18146"/>
          <a:stretch/>
        </p:blipFill>
        <p:spPr>
          <a:xfrm>
            <a:off x="3277108" y="4069874"/>
            <a:ext cx="5546344" cy="17076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5B0D227-B74F-6103-9600-138CC838C038}"/>
              </a:ext>
            </a:extLst>
          </p:cNvPr>
          <p:cNvSpPr txBox="1"/>
          <p:nvPr/>
        </p:nvSpPr>
        <p:spPr>
          <a:xfrm>
            <a:off x="1293876" y="3285713"/>
            <a:ext cx="1983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113.000 €/a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2D19C3-4874-6E61-69E6-DA0975851410}"/>
              </a:ext>
            </a:extLst>
          </p:cNvPr>
          <p:cNvSpPr txBox="1"/>
          <p:nvPr/>
        </p:nvSpPr>
        <p:spPr>
          <a:xfrm>
            <a:off x="1293876" y="4930601"/>
            <a:ext cx="1983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/>
              <a:t>15.300 €/a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Standardlösung  … Wärme aus Biogas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b="1" dirty="0"/>
              <a:t>                                    … Kälte aus Netzstrom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5569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26A97-0B85-B382-258A-397851F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Effizienz mit Gas-WP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847A3B-A254-0CB0-7745-0CDAA9572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Die alternative Lösung … Kälte &amp; Wärme aus Biogas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Wirkungsgrad Heizkessel 	90 % + Kälte EER 3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Wirkungsgrad Gas-WP 	140 % + Kälte kostenfrei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73C3D2-6DB3-5DF4-16EB-F95F1809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B3EB-FEA1-4CA0-8E1F-DB9775DA1E60}" type="slidenum">
              <a:rPr lang="de-DE" smtClean="0"/>
              <a:t>9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E26805-5ACD-DA12-3F06-32B7E423A858}"/>
              </a:ext>
            </a:extLst>
          </p:cNvPr>
          <p:cNvSpPr txBox="1"/>
          <p:nvPr/>
        </p:nvSpPr>
        <p:spPr>
          <a:xfrm>
            <a:off x="2656840" y="5988734"/>
            <a:ext cx="902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200" b="1" dirty="0"/>
              <a:t>Biogaspreis, wird der angenommene Vergütungssatz für Biomethan aus </a:t>
            </a:r>
            <a:r>
              <a:rPr lang="de-DE" sz="1200" b="1" dirty="0" err="1"/>
              <a:t>NaWaRo</a:t>
            </a:r>
            <a:r>
              <a:rPr lang="de-DE" sz="1200" b="1" dirty="0"/>
              <a:t> von 8,50 Ct/kWh</a:t>
            </a:r>
          </a:p>
          <a:p>
            <a:r>
              <a:rPr lang="de-DE" sz="1200" b="1" dirty="0"/>
              <a:t>Strompreis angenommen 22 Ct/kWh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6211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REG.potx" id="{B6155CA4-716F-43A2-8E9E-F349BDDFF9D3}" vid="{0667C3FA-58D0-45A5-A4B2-47836150406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8702092e-183e-4e07-b5e9-8f18a0dda5db" xsi:nil="true"/>
    <lcf76f155ced4ddcb4097134ff3c332f xmlns="8702092e-183e-4e07-b5e9-8f18a0dda5db">
      <Terms xmlns="http://schemas.microsoft.com/office/infopath/2007/PartnerControls"/>
    </lcf76f155ced4ddcb4097134ff3c332f>
    <MigrationWizIdPermissions xmlns="8702092e-183e-4e07-b5e9-8f18a0dda5db" xsi:nil="true"/>
    <MigrationWizIdPermissionLevels xmlns="8702092e-183e-4e07-b5e9-8f18a0dda5db" xsi:nil="true"/>
    <MigrationWizId xmlns="8702092e-183e-4e07-b5e9-8f18a0dda5db" xsi:nil="true"/>
    <MigrationWizIdSecurityGroups xmlns="8702092e-183e-4e07-b5e9-8f18a0dda5db" xsi:nil="true"/>
    <TaxCatchAll xmlns="7b887bbc-4306-4670-b033-ad2d97b5019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2676F7474D78469B53D2A763C4DA11" ma:contentTypeVersion="22" ma:contentTypeDescription="Ein neues Dokument erstellen." ma:contentTypeScope="" ma:versionID="8427cdee67a2c6aef9f88f825d84f918">
  <xsd:schema xmlns:xsd="http://www.w3.org/2001/XMLSchema" xmlns:xs="http://www.w3.org/2001/XMLSchema" xmlns:p="http://schemas.microsoft.com/office/2006/metadata/properties" xmlns:ns2="8702092e-183e-4e07-b5e9-8f18a0dda5db" xmlns:ns3="7b887bbc-4306-4670-b033-ad2d97b5019e" targetNamespace="http://schemas.microsoft.com/office/2006/metadata/properties" ma:root="true" ma:fieldsID="cafe3f6c16517a8dfba966f6cdb3fc8b" ns2:_="" ns3:_="">
    <xsd:import namespace="8702092e-183e-4e07-b5e9-8f18a0dda5db"/>
    <xsd:import namespace="7b887bbc-4306-4670-b033-ad2d97b5019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092e-183e-4e07-b5e9-8f18a0dda5d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df4ea989-3467-48dd-bf8f-dcbf0c7e4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87bbc-4306-4670-b033-ad2d97b50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2c78156f-60a9-468a-92f1-c150ba46a053}" ma:internalName="TaxCatchAll" ma:showField="CatchAllData" ma:web="7b887bbc-4306-4670-b033-ad2d97b501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E69320-5679-44D5-B331-F66C91AA24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ED7A5-2D7E-4BBB-950A-A784D97F5F43}">
  <ds:schemaRefs>
    <ds:schemaRef ds:uri="http://schemas.microsoft.com/office/2006/metadata/properties"/>
    <ds:schemaRef ds:uri="http://schemas.microsoft.com/office/infopath/2007/PartnerControls"/>
    <ds:schemaRef ds:uri="8702092e-183e-4e07-b5e9-8f18a0dda5db"/>
    <ds:schemaRef ds:uri="7b887bbc-4306-4670-b033-ad2d97b5019e"/>
  </ds:schemaRefs>
</ds:datastoreItem>
</file>

<file path=customXml/itemProps3.xml><?xml version="1.0" encoding="utf-8"?>
<ds:datastoreItem xmlns:ds="http://schemas.openxmlformats.org/officeDocument/2006/customXml" ds:itemID="{4CD259FA-2D99-481C-BEBE-2616F7CB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092e-183e-4e07-b5e9-8f18a0dda5db"/>
    <ds:schemaRef ds:uri="7b887bbc-4306-4670-b033-ad2d97b50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Synergieeffekte BGA</Template>
  <TotalTime>0</TotalTime>
  <Words>570</Words>
  <Application>Microsoft Office PowerPoint</Application>
  <PresentationFormat>Breitbild</PresentationFormat>
  <Paragraphs>131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Proxima Nova Rg</vt:lpstr>
      <vt:lpstr>Times New Roman</vt:lpstr>
      <vt:lpstr>Wingdings</vt:lpstr>
      <vt:lpstr>Office</vt:lpstr>
      <vt:lpstr>Energieeffizienz mit einer Gaswärmepumpe</vt:lpstr>
      <vt:lpstr>PowerPoint-Präsentation</vt:lpstr>
      <vt:lpstr>1. Vorstellung Richter ECOS  </vt:lpstr>
      <vt:lpstr>1. Motivation Gas-WP </vt:lpstr>
      <vt:lpstr>3. Effizienz mit Gas-WP </vt:lpstr>
      <vt:lpstr>3. Effizienz mit Gas-WP </vt:lpstr>
      <vt:lpstr>3. Effizienz mit Gas-WP </vt:lpstr>
      <vt:lpstr>3. Effizienz mit Gas-WP </vt:lpstr>
      <vt:lpstr>3. Effizienz mit Gas-WP </vt:lpstr>
      <vt:lpstr>3. Effizienz mit Gas-WP </vt:lpstr>
      <vt:lpstr>3. Effizienz mit Gas-WP </vt:lpstr>
      <vt:lpstr>3. Effizienz mit Gas-WP </vt:lpstr>
      <vt:lpstr>Schlusswort</vt:lpstr>
      <vt:lpstr>Schlusswort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Synergieeffekte BGA Thierbach</dc:title>
  <dc:creator>Marcel Dölz</dc:creator>
  <cp:lastModifiedBy>Marcel Dohn</cp:lastModifiedBy>
  <cp:revision>5</cp:revision>
  <dcterms:created xsi:type="dcterms:W3CDTF">2022-11-22T07:58:52Z</dcterms:created>
  <dcterms:modified xsi:type="dcterms:W3CDTF">2023-09-28T05:56:41Z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0x010100712676F7474D78469B53D2A763C4DA11</vt:lpwstr>
  </property>
  <property fmtid="{D5CDD505-2E9C-101B-9397-08002B2CF9AE}" pid="3" name="MediaServiceImageTags">
    <vt:lpwstr/>
  </property>
</Properties>
</file>